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80" r:id="rId3"/>
    <p:sldId id="258" r:id="rId4"/>
    <p:sldId id="259" r:id="rId5"/>
    <p:sldId id="260" r:id="rId6"/>
    <p:sldId id="293" r:id="rId7"/>
    <p:sldId id="262" r:id="rId8"/>
    <p:sldId id="263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5" r:id="rId18"/>
    <p:sldId id="290" r:id="rId19"/>
    <p:sldId id="294" r:id="rId20"/>
    <p:sldId id="291" r:id="rId21"/>
    <p:sldId id="272" r:id="rId22"/>
    <p:sldId id="273" r:id="rId23"/>
    <p:sldId id="296" r:id="rId24"/>
    <p:sldId id="297" r:id="rId25"/>
    <p:sldId id="274" r:id="rId26"/>
    <p:sldId id="275" r:id="rId27"/>
    <p:sldId id="292" r:id="rId28"/>
    <p:sldId id="277" r:id="rId29"/>
  </p:sldIdLst>
  <p:sldSz cx="18288000" cy="10287000"/>
  <p:notesSz cx="6858000" cy="9144000"/>
  <p:embeddedFontLst>
    <p:embeddedFont>
      <p:font typeface="Barlow Bold" panose="020B060402020202020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nva Sans Bold" panose="020B0604020202020204" charset="0"/>
      <p:regular r:id="rId36"/>
    </p:embeddedFont>
    <p:embeddedFont>
      <p:font typeface="XB Titre" panose="020B0604020202020204" charset="-78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22" autoAdjust="0"/>
  </p:normalViewPr>
  <p:slideViewPr>
    <p:cSldViewPr>
      <p:cViewPr>
        <p:scale>
          <a:sx n="50" d="100"/>
          <a:sy n="50" d="100"/>
        </p:scale>
        <p:origin x="2118" y="7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6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6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6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1.7.2013</a:t>
            </a:r>
          </a:p>
          <a:p>
            <a:endParaRPr lang="en-US" dirty="0"/>
          </a:p>
          <a:p>
            <a:r>
              <a:rPr lang="en-US" dirty="0"/>
              <a:t>6</a:t>
            </a:r>
          </a:p>
          <a:p>
            <a:endParaRPr lang="en-US" dirty="0"/>
          </a:p>
          <a:p>
            <a:r>
              <a:rPr lang="en-US" dirty="0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60989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8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1.7.2013</a:t>
            </a:r>
          </a:p>
          <a:p>
            <a:endParaRPr lang="en-US" dirty="0"/>
          </a:p>
          <a:p>
            <a:r>
              <a:rPr lang="en-US" dirty="0"/>
              <a:t>6</a:t>
            </a:r>
          </a:p>
          <a:p>
            <a:endParaRPr lang="en-US" dirty="0"/>
          </a:p>
          <a:p>
            <a:r>
              <a:rPr lang="en-US" dirty="0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23720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8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8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8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309056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2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9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10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10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10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3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4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5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6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6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7568D-D288-C6FF-0EC2-4C2A105BD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FDE5B2-E42E-2508-BEE7-7E22FA8AF5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B1BB52-A486-49DF-07E9-EFF1A21F493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849042B-2357-EB16-3BD9-457BF141F8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E47FF8-167D-06CF-AF38-7F258B5643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6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2AC35-857D-F536-F985-835FC37E5F9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731ED-D6AB-6786-D11A-D94CA3347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86357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5180B-E4F8-4EA9-505E-3D72C0819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D841C61-B4A6-DA63-00BD-1F7B162390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13780-1FA5-A2B0-F64A-3D4006C095A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6660EB-D8A1-C37E-E801-CDED932C7D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7312450-983B-9BA6-DCBB-C1982BD90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6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45B0D-9828-DD5F-C6B4-564F6F725A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17D93-2048-AE43-BE2C-70A74B766B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6607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3.png"/><Relationship Id="rId9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9.svg"/><Relationship Id="rId10" Type="http://schemas.openxmlformats.org/officeDocument/2006/relationships/image" Target="../media/image38.png"/><Relationship Id="rId4" Type="http://schemas.openxmlformats.org/officeDocument/2006/relationships/image" Target="../media/image28.png"/><Relationship Id="rId9" Type="http://schemas.openxmlformats.org/officeDocument/2006/relationships/image" Target="../media/image3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7808F8-E444-A84A-36A2-B9A81ADE2372}"/>
              </a:ext>
            </a:extLst>
          </p:cNvPr>
          <p:cNvSpPr/>
          <p:nvPr/>
        </p:nvSpPr>
        <p:spPr>
          <a:xfrm>
            <a:off x="6537960" y="0"/>
            <a:ext cx="13514853" cy="12187092"/>
          </a:xfrm>
          <a:custGeom>
            <a:avLst/>
            <a:gdLst>
              <a:gd name="connsiteX0" fmla="*/ 8176180 w 10127528"/>
              <a:gd name="connsiteY0" fmla="*/ 2754984 h 8370217"/>
              <a:gd name="connsiteX1" fmla="*/ 8616883 w 10127528"/>
              <a:gd name="connsiteY1" fmla="*/ 1873578 h 8370217"/>
              <a:gd name="connsiteX2" fmla="*/ 9686825 w 10127528"/>
              <a:gd name="connsiteY2" fmla="*/ 1873578 h 8370217"/>
              <a:gd name="connsiteX3" fmla="*/ 10127528 w 10127528"/>
              <a:gd name="connsiteY3" fmla="*/ 2754984 h 8370217"/>
              <a:gd name="connsiteX4" fmla="*/ 9686825 w 10127528"/>
              <a:gd name="connsiteY4" fmla="*/ 3636390 h 8370217"/>
              <a:gd name="connsiteX5" fmla="*/ 8616883 w 10127528"/>
              <a:gd name="connsiteY5" fmla="*/ 3636390 h 8370217"/>
              <a:gd name="connsiteX6" fmla="*/ 8176180 w 10127528"/>
              <a:gd name="connsiteY6" fmla="*/ 4628561 h 8370217"/>
              <a:gd name="connsiteX7" fmla="*/ 8616883 w 10127528"/>
              <a:gd name="connsiteY7" fmla="*/ 3747155 h 8370217"/>
              <a:gd name="connsiteX8" fmla="*/ 9686825 w 10127528"/>
              <a:gd name="connsiteY8" fmla="*/ 3747155 h 8370217"/>
              <a:gd name="connsiteX9" fmla="*/ 10127528 w 10127528"/>
              <a:gd name="connsiteY9" fmla="*/ 4628561 h 8370217"/>
              <a:gd name="connsiteX10" fmla="*/ 9686825 w 10127528"/>
              <a:gd name="connsiteY10" fmla="*/ 5509967 h 8370217"/>
              <a:gd name="connsiteX11" fmla="*/ 8616883 w 10127528"/>
              <a:gd name="connsiteY11" fmla="*/ 5509967 h 8370217"/>
              <a:gd name="connsiteX12" fmla="*/ 8176180 w 10127528"/>
              <a:gd name="connsiteY12" fmla="*/ 6502139 h 8370217"/>
              <a:gd name="connsiteX13" fmla="*/ 8616883 w 10127528"/>
              <a:gd name="connsiteY13" fmla="*/ 5620733 h 8370217"/>
              <a:gd name="connsiteX14" fmla="*/ 9686825 w 10127528"/>
              <a:gd name="connsiteY14" fmla="*/ 5620733 h 8370217"/>
              <a:gd name="connsiteX15" fmla="*/ 10127528 w 10127528"/>
              <a:gd name="connsiteY15" fmla="*/ 6502139 h 8370217"/>
              <a:gd name="connsiteX16" fmla="*/ 9686825 w 10127528"/>
              <a:gd name="connsiteY16" fmla="*/ 7383545 h 8370217"/>
              <a:gd name="connsiteX17" fmla="*/ 8616883 w 10127528"/>
              <a:gd name="connsiteY17" fmla="*/ 7383545 h 8370217"/>
              <a:gd name="connsiteX18" fmla="*/ 6534345 w 10127528"/>
              <a:gd name="connsiteY18" fmla="*/ 1868078 h 8370217"/>
              <a:gd name="connsiteX19" fmla="*/ 6975048 w 10127528"/>
              <a:gd name="connsiteY19" fmla="*/ 986672 h 8370217"/>
              <a:gd name="connsiteX20" fmla="*/ 8044990 w 10127528"/>
              <a:gd name="connsiteY20" fmla="*/ 986672 h 8370217"/>
              <a:gd name="connsiteX21" fmla="*/ 8485693 w 10127528"/>
              <a:gd name="connsiteY21" fmla="*/ 1868078 h 8370217"/>
              <a:gd name="connsiteX22" fmla="*/ 8044990 w 10127528"/>
              <a:gd name="connsiteY22" fmla="*/ 2749484 h 8370217"/>
              <a:gd name="connsiteX23" fmla="*/ 6975048 w 10127528"/>
              <a:gd name="connsiteY23" fmla="*/ 2749484 h 8370217"/>
              <a:gd name="connsiteX24" fmla="*/ 6534345 w 10127528"/>
              <a:gd name="connsiteY24" fmla="*/ 3741656 h 8370217"/>
              <a:gd name="connsiteX25" fmla="*/ 6975048 w 10127528"/>
              <a:gd name="connsiteY25" fmla="*/ 2860250 h 8370217"/>
              <a:gd name="connsiteX26" fmla="*/ 8044990 w 10127528"/>
              <a:gd name="connsiteY26" fmla="*/ 2860250 h 8370217"/>
              <a:gd name="connsiteX27" fmla="*/ 8485693 w 10127528"/>
              <a:gd name="connsiteY27" fmla="*/ 3741656 h 8370217"/>
              <a:gd name="connsiteX28" fmla="*/ 8044990 w 10127528"/>
              <a:gd name="connsiteY28" fmla="*/ 4623062 h 8370217"/>
              <a:gd name="connsiteX29" fmla="*/ 6975048 w 10127528"/>
              <a:gd name="connsiteY29" fmla="*/ 4623062 h 8370217"/>
              <a:gd name="connsiteX30" fmla="*/ 6534345 w 10127528"/>
              <a:gd name="connsiteY30" fmla="*/ 5615233 h 8370217"/>
              <a:gd name="connsiteX31" fmla="*/ 6975048 w 10127528"/>
              <a:gd name="connsiteY31" fmla="*/ 4733827 h 8370217"/>
              <a:gd name="connsiteX32" fmla="*/ 8044990 w 10127528"/>
              <a:gd name="connsiteY32" fmla="*/ 4733827 h 8370217"/>
              <a:gd name="connsiteX33" fmla="*/ 8485693 w 10127528"/>
              <a:gd name="connsiteY33" fmla="*/ 5615233 h 8370217"/>
              <a:gd name="connsiteX34" fmla="*/ 8044990 w 10127528"/>
              <a:gd name="connsiteY34" fmla="*/ 6496639 h 8370217"/>
              <a:gd name="connsiteX35" fmla="*/ 6975048 w 10127528"/>
              <a:gd name="connsiteY35" fmla="*/ 6496639 h 8370217"/>
              <a:gd name="connsiteX36" fmla="*/ 6534345 w 10127528"/>
              <a:gd name="connsiteY36" fmla="*/ 7488810 h 8370217"/>
              <a:gd name="connsiteX37" fmla="*/ 6975048 w 10127528"/>
              <a:gd name="connsiteY37" fmla="*/ 6607405 h 8370217"/>
              <a:gd name="connsiteX38" fmla="*/ 8044990 w 10127528"/>
              <a:gd name="connsiteY38" fmla="*/ 6607405 h 8370217"/>
              <a:gd name="connsiteX39" fmla="*/ 8485693 w 10127528"/>
              <a:gd name="connsiteY39" fmla="*/ 7488810 h 8370217"/>
              <a:gd name="connsiteX40" fmla="*/ 8044990 w 10127528"/>
              <a:gd name="connsiteY40" fmla="*/ 8370217 h 8370217"/>
              <a:gd name="connsiteX41" fmla="*/ 6975048 w 10127528"/>
              <a:gd name="connsiteY41" fmla="*/ 8370217 h 8370217"/>
              <a:gd name="connsiteX42" fmla="*/ 4914507 w 10127528"/>
              <a:gd name="connsiteY42" fmla="*/ 986672 h 8370217"/>
              <a:gd name="connsiteX43" fmla="*/ 5355209 w 10127528"/>
              <a:gd name="connsiteY43" fmla="*/ 105266 h 8370217"/>
              <a:gd name="connsiteX44" fmla="*/ 6425151 w 10127528"/>
              <a:gd name="connsiteY44" fmla="*/ 105266 h 8370217"/>
              <a:gd name="connsiteX45" fmla="*/ 6865854 w 10127528"/>
              <a:gd name="connsiteY45" fmla="*/ 986672 h 8370217"/>
              <a:gd name="connsiteX46" fmla="*/ 6425151 w 10127528"/>
              <a:gd name="connsiteY46" fmla="*/ 1868078 h 8370217"/>
              <a:gd name="connsiteX47" fmla="*/ 5355209 w 10127528"/>
              <a:gd name="connsiteY47" fmla="*/ 1868078 h 8370217"/>
              <a:gd name="connsiteX48" fmla="*/ 4914507 w 10127528"/>
              <a:gd name="connsiteY48" fmla="*/ 2860250 h 8370217"/>
              <a:gd name="connsiteX49" fmla="*/ 5355209 w 10127528"/>
              <a:gd name="connsiteY49" fmla="*/ 1978844 h 8370217"/>
              <a:gd name="connsiteX50" fmla="*/ 6425151 w 10127528"/>
              <a:gd name="connsiteY50" fmla="*/ 1978844 h 8370217"/>
              <a:gd name="connsiteX51" fmla="*/ 6865854 w 10127528"/>
              <a:gd name="connsiteY51" fmla="*/ 2860250 h 8370217"/>
              <a:gd name="connsiteX52" fmla="*/ 6425151 w 10127528"/>
              <a:gd name="connsiteY52" fmla="*/ 3741656 h 8370217"/>
              <a:gd name="connsiteX53" fmla="*/ 5355209 w 10127528"/>
              <a:gd name="connsiteY53" fmla="*/ 3741656 h 8370217"/>
              <a:gd name="connsiteX54" fmla="*/ 4914507 w 10127528"/>
              <a:gd name="connsiteY54" fmla="*/ 4733827 h 8370217"/>
              <a:gd name="connsiteX55" fmla="*/ 5355209 w 10127528"/>
              <a:gd name="connsiteY55" fmla="*/ 3852421 h 8370217"/>
              <a:gd name="connsiteX56" fmla="*/ 6425151 w 10127528"/>
              <a:gd name="connsiteY56" fmla="*/ 3852421 h 8370217"/>
              <a:gd name="connsiteX57" fmla="*/ 6865854 w 10127528"/>
              <a:gd name="connsiteY57" fmla="*/ 4733827 h 8370217"/>
              <a:gd name="connsiteX58" fmla="*/ 6425151 w 10127528"/>
              <a:gd name="connsiteY58" fmla="*/ 5615233 h 8370217"/>
              <a:gd name="connsiteX59" fmla="*/ 5355209 w 10127528"/>
              <a:gd name="connsiteY59" fmla="*/ 5615233 h 8370217"/>
              <a:gd name="connsiteX60" fmla="*/ 4914507 w 10127528"/>
              <a:gd name="connsiteY60" fmla="*/ 6607405 h 8370217"/>
              <a:gd name="connsiteX61" fmla="*/ 5355209 w 10127528"/>
              <a:gd name="connsiteY61" fmla="*/ 5725999 h 8370217"/>
              <a:gd name="connsiteX62" fmla="*/ 6425151 w 10127528"/>
              <a:gd name="connsiteY62" fmla="*/ 5725999 h 8370217"/>
              <a:gd name="connsiteX63" fmla="*/ 6865854 w 10127528"/>
              <a:gd name="connsiteY63" fmla="*/ 6607405 h 8370217"/>
              <a:gd name="connsiteX64" fmla="*/ 6425151 w 10127528"/>
              <a:gd name="connsiteY64" fmla="*/ 7488810 h 8370217"/>
              <a:gd name="connsiteX65" fmla="*/ 5355209 w 10127528"/>
              <a:gd name="connsiteY65" fmla="*/ 7488810 h 8370217"/>
              <a:gd name="connsiteX66" fmla="*/ 3272673 w 10127528"/>
              <a:gd name="connsiteY66" fmla="*/ 1868078 h 8370217"/>
              <a:gd name="connsiteX67" fmla="*/ 3713376 w 10127528"/>
              <a:gd name="connsiteY67" fmla="*/ 986672 h 8370217"/>
              <a:gd name="connsiteX68" fmla="*/ 4783317 w 10127528"/>
              <a:gd name="connsiteY68" fmla="*/ 986672 h 8370217"/>
              <a:gd name="connsiteX69" fmla="*/ 5224019 w 10127528"/>
              <a:gd name="connsiteY69" fmla="*/ 1868078 h 8370217"/>
              <a:gd name="connsiteX70" fmla="*/ 4783317 w 10127528"/>
              <a:gd name="connsiteY70" fmla="*/ 2749484 h 8370217"/>
              <a:gd name="connsiteX71" fmla="*/ 3713376 w 10127528"/>
              <a:gd name="connsiteY71" fmla="*/ 2749484 h 8370217"/>
              <a:gd name="connsiteX72" fmla="*/ 3272673 w 10127528"/>
              <a:gd name="connsiteY72" fmla="*/ 3741656 h 8370217"/>
              <a:gd name="connsiteX73" fmla="*/ 3713376 w 10127528"/>
              <a:gd name="connsiteY73" fmla="*/ 2860250 h 8370217"/>
              <a:gd name="connsiteX74" fmla="*/ 4783317 w 10127528"/>
              <a:gd name="connsiteY74" fmla="*/ 2860250 h 8370217"/>
              <a:gd name="connsiteX75" fmla="*/ 5224019 w 10127528"/>
              <a:gd name="connsiteY75" fmla="*/ 3741656 h 8370217"/>
              <a:gd name="connsiteX76" fmla="*/ 4783317 w 10127528"/>
              <a:gd name="connsiteY76" fmla="*/ 4623062 h 8370217"/>
              <a:gd name="connsiteX77" fmla="*/ 3713376 w 10127528"/>
              <a:gd name="connsiteY77" fmla="*/ 4623062 h 8370217"/>
              <a:gd name="connsiteX78" fmla="*/ 3272673 w 10127528"/>
              <a:gd name="connsiteY78" fmla="*/ 5615233 h 8370217"/>
              <a:gd name="connsiteX79" fmla="*/ 3713376 w 10127528"/>
              <a:gd name="connsiteY79" fmla="*/ 4733827 h 8370217"/>
              <a:gd name="connsiteX80" fmla="*/ 4783317 w 10127528"/>
              <a:gd name="connsiteY80" fmla="*/ 4733827 h 8370217"/>
              <a:gd name="connsiteX81" fmla="*/ 5224019 w 10127528"/>
              <a:gd name="connsiteY81" fmla="*/ 5615233 h 8370217"/>
              <a:gd name="connsiteX82" fmla="*/ 4783317 w 10127528"/>
              <a:gd name="connsiteY82" fmla="*/ 6496639 h 8370217"/>
              <a:gd name="connsiteX83" fmla="*/ 3713376 w 10127528"/>
              <a:gd name="connsiteY83" fmla="*/ 6496639 h 8370217"/>
              <a:gd name="connsiteX84" fmla="*/ 3272673 w 10127528"/>
              <a:gd name="connsiteY84" fmla="*/ 7488810 h 8370217"/>
              <a:gd name="connsiteX85" fmla="*/ 3713376 w 10127528"/>
              <a:gd name="connsiteY85" fmla="*/ 6607405 h 8370217"/>
              <a:gd name="connsiteX86" fmla="*/ 4783317 w 10127528"/>
              <a:gd name="connsiteY86" fmla="*/ 6607405 h 8370217"/>
              <a:gd name="connsiteX87" fmla="*/ 5224019 w 10127528"/>
              <a:gd name="connsiteY87" fmla="*/ 7488810 h 8370217"/>
              <a:gd name="connsiteX88" fmla="*/ 4783316 w 10127528"/>
              <a:gd name="connsiteY88" fmla="*/ 8370217 h 8370217"/>
              <a:gd name="connsiteX89" fmla="*/ 3713376 w 10127528"/>
              <a:gd name="connsiteY89" fmla="*/ 8370217 h 8370217"/>
              <a:gd name="connsiteX90" fmla="*/ 1641835 w 10127528"/>
              <a:gd name="connsiteY90" fmla="*/ 4628561 h 8370217"/>
              <a:gd name="connsiteX91" fmla="*/ 2082538 w 10127528"/>
              <a:gd name="connsiteY91" fmla="*/ 3747155 h 8370217"/>
              <a:gd name="connsiteX92" fmla="*/ 3152480 w 10127528"/>
              <a:gd name="connsiteY92" fmla="*/ 3747155 h 8370217"/>
              <a:gd name="connsiteX93" fmla="*/ 3593183 w 10127528"/>
              <a:gd name="connsiteY93" fmla="*/ 4628561 h 8370217"/>
              <a:gd name="connsiteX94" fmla="*/ 3152480 w 10127528"/>
              <a:gd name="connsiteY94" fmla="*/ 5509967 h 8370217"/>
              <a:gd name="connsiteX95" fmla="*/ 2082538 w 10127528"/>
              <a:gd name="connsiteY95" fmla="*/ 5509967 h 8370217"/>
              <a:gd name="connsiteX96" fmla="*/ 1641835 w 10127528"/>
              <a:gd name="connsiteY96" fmla="*/ 6502139 h 8370217"/>
              <a:gd name="connsiteX97" fmla="*/ 2082538 w 10127528"/>
              <a:gd name="connsiteY97" fmla="*/ 5620733 h 8370217"/>
              <a:gd name="connsiteX98" fmla="*/ 3152480 w 10127528"/>
              <a:gd name="connsiteY98" fmla="*/ 5620733 h 8370217"/>
              <a:gd name="connsiteX99" fmla="*/ 3593183 w 10127528"/>
              <a:gd name="connsiteY99" fmla="*/ 6502139 h 8370217"/>
              <a:gd name="connsiteX100" fmla="*/ 3152480 w 10127528"/>
              <a:gd name="connsiteY100" fmla="*/ 7383545 h 8370217"/>
              <a:gd name="connsiteX101" fmla="*/ 2082538 w 10127528"/>
              <a:gd name="connsiteY101" fmla="*/ 7383545 h 8370217"/>
              <a:gd name="connsiteX102" fmla="*/ 1641835 w 10127528"/>
              <a:gd name="connsiteY102" fmla="*/ 881406 h 8370217"/>
              <a:gd name="connsiteX103" fmla="*/ 2082538 w 10127528"/>
              <a:gd name="connsiteY103" fmla="*/ 0 h 8370217"/>
              <a:gd name="connsiteX104" fmla="*/ 3152480 w 10127528"/>
              <a:gd name="connsiteY104" fmla="*/ 0 h 8370217"/>
              <a:gd name="connsiteX105" fmla="*/ 3593183 w 10127528"/>
              <a:gd name="connsiteY105" fmla="*/ 881406 h 8370217"/>
              <a:gd name="connsiteX106" fmla="*/ 3152480 w 10127528"/>
              <a:gd name="connsiteY106" fmla="*/ 1762812 h 8370217"/>
              <a:gd name="connsiteX107" fmla="*/ 2082538 w 10127528"/>
              <a:gd name="connsiteY107" fmla="*/ 1762812 h 8370217"/>
              <a:gd name="connsiteX108" fmla="*/ 1641835 w 10127528"/>
              <a:gd name="connsiteY108" fmla="*/ 2754984 h 8370217"/>
              <a:gd name="connsiteX109" fmla="*/ 2082538 w 10127528"/>
              <a:gd name="connsiteY109" fmla="*/ 1873578 h 8370217"/>
              <a:gd name="connsiteX110" fmla="*/ 3152480 w 10127528"/>
              <a:gd name="connsiteY110" fmla="*/ 1873578 h 8370217"/>
              <a:gd name="connsiteX111" fmla="*/ 3593183 w 10127528"/>
              <a:gd name="connsiteY111" fmla="*/ 2754984 h 8370217"/>
              <a:gd name="connsiteX112" fmla="*/ 3152480 w 10127528"/>
              <a:gd name="connsiteY112" fmla="*/ 3636390 h 8370217"/>
              <a:gd name="connsiteX113" fmla="*/ 2082538 w 10127528"/>
              <a:gd name="connsiteY113" fmla="*/ 3636390 h 8370217"/>
              <a:gd name="connsiteX114" fmla="*/ 0 w 10127528"/>
              <a:gd name="connsiteY114" fmla="*/ 5615233 h 8370217"/>
              <a:gd name="connsiteX115" fmla="*/ 440703 w 10127528"/>
              <a:gd name="connsiteY115" fmla="*/ 4733827 h 8370217"/>
              <a:gd name="connsiteX116" fmla="*/ 1510645 w 10127528"/>
              <a:gd name="connsiteY116" fmla="*/ 4733827 h 8370217"/>
              <a:gd name="connsiteX117" fmla="*/ 1951348 w 10127528"/>
              <a:gd name="connsiteY117" fmla="*/ 5615233 h 8370217"/>
              <a:gd name="connsiteX118" fmla="*/ 1510645 w 10127528"/>
              <a:gd name="connsiteY118" fmla="*/ 6496639 h 8370217"/>
              <a:gd name="connsiteX119" fmla="*/ 440703 w 10127528"/>
              <a:gd name="connsiteY119" fmla="*/ 6496639 h 8370217"/>
              <a:gd name="connsiteX120" fmla="*/ 0 w 10127528"/>
              <a:gd name="connsiteY120" fmla="*/ 1868078 h 8370217"/>
              <a:gd name="connsiteX121" fmla="*/ 440703 w 10127528"/>
              <a:gd name="connsiteY121" fmla="*/ 986672 h 8370217"/>
              <a:gd name="connsiteX122" fmla="*/ 1510645 w 10127528"/>
              <a:gd name="connsiteY122" fmla="*/ 986672 h 8370217"/>
              <a:gd name="connsiteX123" fmla="*/ 1951348 w 10127528"/>
              <a:gd name="connsiteY123" fmla="*/ 1868078 h 8370217"/>
              <a:gd name="connsiteX124" fmla="*/ 1510645 w 10127528"/>
              <a:gd name="connsiteY124" fmla="*/ 2749484 h 8370217"/>
              <a:gd name="connsiteX125" fmla="*/ 440703 w 10127528"/>
              <a:gd name="connsiteY125" fmla="*/ 2749484 h 8370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10127528" h="8370217">
                <a:moveTo>
                  <a:pt x="8176180" y="2754984"/>
                </a:moveTo>
                <a:lnTo>
                  <a:pt x="8616883" y="1873578"/>
                </a:lnTo>
                <a:lnTo>
                  <a:pt x="9686825" y="1873578"/>
                </a:lnTo>
                <a:lnTo>
                  <a:pt x="10127528" y="2754984"/>
                </a:lnTo>
                <a:lnTo>
                  <a:pt x="9686825" y="3636390"/>
                </a:lnTo>
                <a:lnTo>
                  <a:pt x="8616883" y="3636390"/>
                </a:lnTo>
                <a:close/>
                <a:moveTo>
                  <a:pt x="8176180" y="4628561"/>
                </a:moveTo>
                <a:lnTo>
                  <a:pt x="8616883" y="3747155"/>
                </a:lnTo>
                <a:lnTo>
                  <a:pt x="9686825" y="3747155"/>
                </a:lnTo>
                <a:lnTo>
                  <a:pt x="10127528" y="4628561"/>
                </a:lnTo>
                <a:lnTo>
                  <a:pt x="9686825" y="5509967"/>
                </a:lnTo>
                <a:lnTo>
                  <a:pt x="8616883" y="5509967"/>
                </a:lnTo>
                <a:close/>
                <a:moveTo>
                  <a:pt x="8176180" y="6502139"/>
                </a:moveTo>
                <a:lnTo>
                  <a:pt x="8616883" y="5620733"/>
                </a:lnTo>
                <a:lnTo>
                  <a:pt x="9686825" y="5620733"/>
                </a:lnTo>
                <a:lnTo>
                  <a:pt x="10127528" y="6502139"/>
                </a:lnTo>
                <a:lnTo>
                  <a:pt x="9686825" y="7383545"/>
                </a:lnTo>
                <a:lnTo>
                  <a:pt x="8616883" y="7383545"/>
                </a:lnTo>
                <a:close/>
                <a:moveTo>
                  <a:pt x="6534345" y="1868078"/>
                </a:moveTo>
                <a:lnTo>
                  <a:pt x="6975048" y="986672"/>
                </a:lnTo>
                <a:lnTo>
                  <a:pt x="8044990" y="986672"/>
                </a:lnTo>
                <a:lnTo>
                  <a:pt x="8485693" y="1868078"/>
                </a:lnTo>
                <a:lnTo>
                  <a:pt x="8044990" y="2749484"/>
                </a:lnTo>
                <a:lnTo>
                  <a:pt x="6975048" y="2749484"/>
                </a:lnTo>
                <a:close/>
                <a:moveTo>
                  <a:pt x="6534345" y="3741656"/>
                </a:moveTo>
                <a:lnTo>
                  <a:pt x="6975048" y="2860250"/>
                </a:lnTo>
                <a:lnTo>
                  <a:pt x="8044990" y="2860250"/>
                </a:lnTo>
                <a:lnTo>
                  <a:pt x="8485693" y="3741656"/>
                </a:lnTo>
                <a:lnTo>
                  <a:pt x="8044990" y="4623062"/>
                </a:lnTo>
                <a:lnTo>
                  <a:pt x="6975048" y="4623062"/>
                </a:lnTo>
                <a:close/>
                <a:moveTo>
                  <a:pt x="6534345" y="5615233"/>
                </a:moveTo>
                <a:lnTo>
                  <a:pt x="6975048" y="4733827"/>
                </a:lnTo>
                <a:lnTo>
                  <a:pt x="8044990" y="4733827"/>
                </a:lnTo>
                <a:lnTo>
                  <a:pt x="8485693" y="5615233"/>
                </a:lnTo>
                <a:lnTo>
                  <a:pt x="8044990" y="6496639"/>
                </a:lnTo>
                <a:lnTo>
                  <a:pt x="6975048" y="6496639"/>
                </a:lnTo>
                <a:close/>
                <a:moveTo>
                  <a:pt x="6534345" y="7488810"/>
                </a:moveTo>
                <a:lnTo>
                  <a:pt x="6975048" y="6607405"/>
                </a:lnTo>
                <a:lnTo>
                  <a:pt x="8044990" y="6607405"/>
                </a:lnTo>
                <a:lnTo>
                  <a:pt x="8485693" y="7488810"/>
                </a:lnTo>
                <a:lnTo>
                  <a:pt x="8044990" y="8370217"/>
                </a:lnTo>
                <a:lnTo>
                  <a:pt x="6975048" y="8370217"/>
                </a:lnTo>
                <a:close/>
                <a:moveTo>
                  <a:pt x="4914507" y="986672"/>
                </a:moveTo>
                <a:lnTo>
                  <a:pt x="5355209" y="105266"/>
                </a:lnTo>
                <a:lnTo>
                  <a:pt x="6425151" y="105266"/>
                </a:lnTo>
                <a:lnTo>
                  <a:pt x="6865854" y="986672"/>
                </a:lnTo>
                <a:lnTo>
                  <a:pt x="6425151" y="1868078"/>
                </a:lnTo>
                <a:lnTo>
                  <a:pt x="5355209" y="1868078"/>
                </a:lnTo>
                <a:close/>
                <a:moveTo>
                  <a:pt x="4914507" y="2860250"/>
                </a:moveTo>
                <a:lnTo>
                  <a:pt x="5355209" y="1978844"/>
                </a:lnTo>
                <a:lnTo>
                  <a:pt x="6425151" y="1978844"/>
                </a:lnTo>
                <a:lnTo>
                  <a:pt x="6865854" y="2860250"/>
                </a:lnTo>
                <a:lnTo>
                  <a:pt x="6425151" y="3741656"/>
                </a:lnTo>
                <a:lnTo>
                  <a:pt x="5355209" y="3741656"/>
                </a:lnTo>
                <a:close/>
                <a:moveTo>
                  <a:pt x="4914507" y="4733827"/>
                </a:moveTo>
                <a:lnTo>
                  <a:pt x="5355209" y="3852421"/>
                </a:lnTo>
                <a:lnTo>
                  <a:pt x="6425151" y="3852421"/>
                </a:lnTo>
                <a:lnTo>
                  <a:pt x="6865854" y="4733827"/>
                </a:lnTo>
                <a:lnTo>
                  <a:pt x="6425151" y="5615233"/>
                </a:lnTo>
                <a:lnTo>
                  <a:pt x="5355209" y="5615233"/>
                </a:lnTo>
                <a:close/>
                <a:moveTo>
                  <a:pt x="4914507" y="6607405"/>
                </a:moveTo>
                <a:lnTo>
                  <a:pt x="5355209" y="5725999"/>
                </a:lnTo>
                <a:lnTo>
                  <a:pt x="6425151" y="5725999"/>
                </a:lnTo>
                <a:lnTo>
                  <a:pt x="6865854" y="6607405"/>
                </a:lnTo>
                <a:lnTo>
                  <a:pt x="6425151" y="7488810"/>
                </a:lnTo>
                <a:lnTo>
                  <a:pt x="5355209" y="7488810"/>
                </a:lnTo>
                <a:close/>
                <a:moveTo>
                  <a:pt x="3272673" y="1868078"/>
                </a:moveTo>
                <a:lnTo>
                  <a:pt x="3713376" y="986672"/>
                </a:lnTo>
                <a:lnTo>
                  <a:pt x="4783317" y="986672"/>
                </a:lnTo>
                <a:lnTo>
                  <a:pt x="5224019" y="1868078"/>
                </a:lnTo>
                <a:lnTo>
                  <a:pt x="4783317" y="2749484"/>
                </a:lnTo>
                <a:lnTo>
                  <a:pt x="3713376" y="2749484"/>
                </a:lnTo>
                <a:close/>
                <a:moveTo>
                  <a:pt x="3272673" y="3741656"/>
                </a:moveTo>
                <a:lnTo>
                  <a:pt x="3713376" y="2860250"/>
                </a:lnTo>
                <a:lnTo>
                  <a:pt x="4783317" y="2860250"/>
                </a:lnTo>
                <a:lnTo>
                  <a:pt x="5224019" y="3741656"/>
                </a:lnTo>
                <a:lnTo>
                  <a:pt x="4783317" y="4623062"/>
                </a:lnTo>
                <a:lnTo>
                  <a:pt x="3713376" y="4623062"/>
                </a:lnTo>
                <a:close/>
                <a:moveTo>
                  <a:pt x="3272673" y="5615233"/>
                </a:moveTo>
                <a:lnTo>
                  <a:pt x="3713376" y="4733827"/>
                </a:lnTo>
                <a:lnTo>
                  <a:pt x="4783317" y="4733827"/>
                </a:lnTo>
                <a:lnTo>
                  <a:pt x="5224019" y="5615233"/>
                </a:lnTo>
                <a:lnTo>
                  <a:pt x="4783317" y="6496639"/>
                </a:lnTo>
                <a:lnTo>
                  <a:pt x="3713376" y="6496639"/>
                </a:lnTo>
                <a:close/>
                <a:moveTo>
                  <a:pt x="3272673" y="7488810"/>
                </a:moveTo>
                <a:lnTo>
                  <a:pt x="3713376" y="6607405"/>
                </a:lnTo>
                <a:lnTo>
                  <a:pt x="4783317" y="6607405"/>
                </a:lnTo>
                <a:lnTo>
                  <a:pt x="5224019" y="7488810"/>
                </a:lnTo>
                <a:lnTo>
                  <a:pt x="4783316" y="8370217"/>
                </a:lnTo>
                <a:lnTo>
                  <a:pt x="3713376" y="8370217"/>
                </a:lnTo>
                <a:close/>
                <a:moveTo>
                  <a:pt x="1641835" y="4628561"/>
                </a:moveTo>
                <a:lnTo>
                  <a:pt x="2082538" y="3747155"/>
                </a:lnTo>
                <a:lnTo>
                  <a:pt x="3152480" y="3747155"/>
                </a:lnTo>
                <a:lnTo>
                  <a:pt x="3593183" y="4628561"/>
                </a:lnTo>
                <a:lnTo>
                  <a:pt x="3152480" y="5509967"/>
                </a:lnTo>
                <a:lnTo>
                  <a:pt x="2082538" y="5509967"/>
                </a:lnTo>
                <a:close/>
                <a:moveTo>
                  <a:pt x="1641835" y="6502139"/>
                </a:moveTo>
                <a:lnTo>
                  <a:pt x="2082538" y="5620733"/>
                </a:lnTo>
                <a:lnTo>
                  <a:pt x="3152480" y="5620733"/>
                </a:lnTo>
                <a:lnTo>
                  <a:pt x="3593183" y="6502139"/>
                </a:lnTo>
                <a:lnTo>
                  <a:pt x="3152480" y="7383545"/>
                </a:lnTo>
                <a:lnTo>
                  <a:pt x="2082538" y="7383545"/>
                </a:lnTo>
                <a:close/>
                <a:moveTo>
                  <a:pt x="1641835" y="881406"/>
                </a:moveTo>
                <a:lnTo>
                  <a:pt x="2082538" y="0"/>
                </a:lnTo>
                <a:lnTo>
                  <a:pt x="3152480" y="0"/>
                </a:lnTo>
                <a:lnTo>
                  <a:pt x="3593183" y="881406"/>
                </a:lnTo>
                <a:lnTo>
                  <a:pt x="3152480" y="1762812"/>
                </a:lnTo>
                <a:lnTo>
                  <a:pt x="2082538" y="1762812"/>
                </a:lnTo>
                <a:close/>
                <a:moveTo>
                  <a:pt x="1641835" y="2754984"/>
                </a:moveTo>
                <a:lnTo>
                  <a:pt x="2082538" y="1873578"/>
                </a:lnTo>
                <a:lnTo>
                  <a:pt x="3152480" y="1873578"/>
                </a:lnTo>
                <a:lnTo>
                  <a:pt x="3593183" y="2754984"/>
                </a:lnTo>
                <a:lnTo>
                  <a:pt x="3152480" y="3636390"/>
                </a:lnTo>
                <a:lnTo>
                  <a:pt x="2082538" y="3636390"/>
                </a:lnTo>
                <a:close/>
                <a:moveTo>
                  <a:pt x="0" y="5615233"/>
                </a:moveTo>
                <a:lnTo>
                  <a:pt x="440703" y="4733827"/>
                </a:lnTo>
                <a:lnTo>
                  <a:pt x="1510645" y="4733827"/>
                </a:lnTo>
                <a:lnTo>
                  <a:pt x="1951348" y="5615233"/>
                </a:lnTo>
                <a:lnTo>
                  <a:pt x="1510645" y="6496639"/>
                </a:lnTo>
                <a:lnTo>
                  <a:pt x="440703" y="6496639"/>
                </a:lnTo>
                <a:close/>
                <a:moveTo>
                  <a:pt x="0" y="1868078"/>
                </a:moveTo>
                <a:lnTo>
                  <a:pt x="440703" y="986672"/>
                </a:lnTo>
                <a:lnTo>
                  <a:pt x="1510645" y="986672"/>
                </a:lnTo>
                <a:lnTo>
                  <a:pt x="1951348" y="1868078"/>
                </a:lnTo>
                <a:lnTo>
                  <a:pt x="1510645" y="2749484"/>
                </a:lnTo>
                <a:lnTo>
                  <a:pt x="440703" y="2749484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16000" t="9000" r="9000" b="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E1CF69-EAAC-AF10-6CB1-F713885AD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" y="1851660"/>
            <a:ext cx="7429500" cy="74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47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515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702D943C-4ECA-CFA7-2C76-59439196CF7C}"/>
              </a:ext>
            </a:extLst>
          </p:cNvPr>
          <p:cNvGrpSpPr/>
          <p:nvPr/>
        </p:nvGrpSpPr>
        <p:grpSpPr>
          <a:xfrm>
            <a:off x="319897" y="340339"/>
            <a:ext cx="17648205" cy="9927146"/>
            <a:chOff x="23" y="3085652"/>
            <a:chExt cx="23530940" cy="13236195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6CFA297E-9BA2-4DF6-90F3-28104BD33EEA}"/>
                </a:ext>
              </a:extLst>
            </p:cNvPr>
            <p:cNvSpPr/>
            <p:nvPr/>
          </p:nvSpPr>
          <p:spPr>
            <a:xfrm>
              <a:off x="23" y="3085652"/>
              <a:ext cx="23530940" cy="13236195"/>
            </a:xfrm>
            <a:custGeom>
              <a:avLst/>
              <a:gdLst/>
              <a:ahLst/>
              <a:cxnLst/>
              <a:rect l="l" t="t" r="r" b="b"/>
              <a:pathLst>
                <a:path w="23530940" h="13236194">
                  <a:moveTo>
                    <a:pt x="0" y="0"/>
                  </a:moveTo>
                  <a:lnTo>
                    <a:pt x="23530940" y="0"/>
                  </a:lnTo>
                  <a:lnTo>
                    <a:pt x="23530940" y="13236194"/>
                  </a:lnTo>
                  <a:lnTo>
                    <a:pt x="0" y="132361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6238575" y="647700"/>
            <a:ext cx="5815752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14490"/>
              </a:lnSpc>
            </a:pPr>
            <a:r>
              <a:rPr lang="ar-EG" sz="11514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انواع داده</a:t>
            </a:r>
            <a:r>
              <a:rPr lang="en-US" sz="11514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 </a:t>
            </a:r>
            <a:endParaRPr lang="ar-EG" sz="11514" dirty="0">
              <a:solidFill>
                <a:srgbClr val="2E3C4E"/>
              </a:solidFill>
              <a:latin typeface="XB Titre"/>
              <a:ea typeface="XB Titre"/>
              <a:cs typeface="XB Titre"/>
              <a:sym typeface="XB Titre"/>
              <a:rtl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24B9C3-B13E-3E8A-5ABC-F386452C9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0" t="29259" r="6135" b="32223"/>
          <a:stretch/>
        </p:blipFill>
        <p:spPr>
          <a:xfrm>
            <a:off x="6477000" y="4355728"/>
            <a:ext cx="11154655" cy="36480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8CC5A8-0175-F6C6-C7E7-8A7D9269F2E2}"/>
              </a:ext>
            </a:extLst>
          </p:cNvPr>
          <p:cNvSpPr txBox="1"/>
          <p:nvPr/>
        </p:nvSpPr>
        <p:spPr>
          <a:xfrm>
            <a:off x="1524000" y="4610100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Slice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9F420E-9AA5-4BB1-9C90-0F5F9B4603C1}"/>
              </a:ext>
            </a:extLst>
          </p:cNvPr>
          <p:cNvSpPr/>
          <p:nvPr/>
        </p:nvSpPr>
        <p:spPr>
          <a:xfrm>
            <a:off x="16306800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10/28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62476-80D7-D8F9-F58D-071CFA460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B5C581C-1919-C4B9-8E1E-A6F40174D5AE}"/>
              </a:ext>
            </a:extLst>
          </p:cNvPr>
          <p:cNvGrpSpPr/>
          <p:nvPr/>
        </p:nvGrpSpPr>
        <p:grpSpPr>
          <a:xfrm>
            <a:off x="0" y="-19515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>
              <a:extLst>
                <a:ext uri="{FF2B5EF4-FFF2-40B4-BE49-F238E27FC236}">
                  <a16:creationId xmlns:a16="http://schemas.microsoft.com/office/drawing/2014/main" id="{73373C07-A464-6982-9CC3-737A62729AF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F919BC1B-BD54-25C0-1B11-5490CB373371}"/>
              </a:ext>
            </a:extLst>
          </p:cNvPr>
          <p:cNvGrpSpPr/>
          <p:nvPr/>
        </p:nvGrpSpPr>
        <p:grpSpPr>
          <a:xfrm>
            <a:off x="319897" y="340339"/>
            <a:ext cx="17648205" cy="9927146"/>
            <a:chOff x="23" y="3085652"/>
            <a:chExt cx="23530940" cy="13236195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EAE5C24-C2A5-84D6-CE52-06299EA03299}"/>
                </a:ext>
              </a:extLst>
            </p:cNvPr>
            <p:cNvSpPr/>
            <p:nvPr/>
          </p:nvSpPr>
          <p:spPr>
            <a:xfrm>
              <a:off x="23" y="3085652"/>
              <a:ext cx="23530940" cy="13236195"/>
            </a:xfrm>
            <a:custGeom>
              <a:avLst/>
              <a:gdLst/>
              <a:ahLst/>
              <a:cxnLst/>
              <a:rect l="l" t="t" r="r" b="b"/>
              <a:pathLst>
                <a:path w="23530940" h="13236194">
                  <a:moveTo>
                    <a:pt x="0" y="0"/>
                  </a:moveTo>
                  <a:lnTo>
                    <a:pt x="23530940" y="0"/>
                  </a:lnTo>
                  <a:lnTo>
                    <a:pt x="23530940" y="13236194"/>
                  </a:lnTo>
                  <a:lnTo>
                    <a:pt x="0" y="132361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B177D403-8526-3398-6289-7CEC12DD8602}"/>
              </a:ext>
            </a:extLst>
          </p:cNvPr>
          <p:cNvSpPr txBox="1"/>
          <p:nvPr/>
        </p:nvSpPr>
        <p:spPr>
          <a:xfrm>
            <a:off x="6236123" y="604953"/>
            <a:ext cx="5815752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14490"/>
              </a:lnSpc>
            </a:pPr>
            <a:r>
              <a:rPr lang="ar-EG" sz="11514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انواع داده</a:t>
            </a:r>
            <a:r>
              <a:rPr lang="en-US" sz="11514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 </a:t>
            </a:r>
            <a:endParaRPr lang="ar-EG" sz="11514" dirty="0">
              <a:solidFill>
                <a:srgbClr val="2E3C4E"/>
              </a:solidFill>
              <a:latin typeface="XB Titre"/>
              <a:ea typeface="XB Titre"/>
              <a:cs typeface="XB Titre"/>
              <a:sym typeface="XB Titre"/>
              <a:rtl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30DE87-2E06-0DB7-0DF9-9399F32F8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4445" r="12133" b="15333"/>
          <a:stretch/>
        </p:blipFill>
        <p:spPr>
          <a:xfrm>
            <a:off x="7815738" y="3467100"/>
            <a:ext cx="9499989" cy="5285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86B70B-4C68-84F5-7FF3-D4EEE6634C9C}"/>
              </a:ext>
            </a:extLst>
          </p:cNvPr>
          <p:cNvSpPr txBox="1"/>
          <p:nvPr/>
        </p:nvSpPr>
        <p:spPr>
          <a:xfrm>
            <a:off x="1524000" y="4610100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Map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8DBCBC-FA4C-4A9E-A109-F9173A55D6FA}"/>
              </a:ext>
            </a:extLst>
          </p:cNvPr>
          <p:cNvSpPr/>
          <p:nvPr/>
        </p:nvSpPr>
        <p:spPr>
          <a:xfrm>
            <a:off x="16306800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11/28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41212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1C3E4-2D3C-5FC7-73FE-1B19EE5F7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912C43F-C8EC-AA8B-EFD4-E1FB01B173DA}"/>
              </a:ext>
            </a:extLst>
          </p:cNvPr>
          <p:cNvGrpSpPr/>
          <p:nvPr/>
        </p:nvGrpSpPr>
        <p:grpSpPr>
          <a:xfrm>
            <a:off x="0" y="-19515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>
              <a:extLst>
                <a:ext uri="{FF2B5EF4-FFF2-40B4-BE49-F238E27FC236}">
                  <a16:creationId xmlns:a16="http://schemas.microsoft.com/office/drawing/2014/main" id="{867D7A9E-F521-0473-52C2-AE9B31B8BD40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86D9D81D-7FF4-F2A7-782D-2565D039E999}"/>
              </a:ext>
            </a:extLst>
          </p:cNvPr>
          <p:cNvGrpSpPr/>
          <p:nvPr/>
        </p:nvGrpSpPr>
        <p:grpSpPr>
          <a:xfrm>
            <a:off x="319897" y="340339"/>
            <a:ext cx="17648205" cy="9927146"/>
            <a:chOff x="23" y="3085652"/>
            <a:chExt cx="23530940" cy="13236195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A0968BF-8AE1-3682-DB52-ABBD6C6F471F}"/>
                </a:ext>
              </a:extLst>
            </p:cNvPr>
            <p:cNvSpPr/>
            <p:nvPr/>
          </p:nvSpPr>
          <p:spPr>
            <a:xfrm>
              <a:off x="23" y="3085652"/>
              <a:ext cx="23530940" cy="13236195"/>
            </a:xfrm>
            <a:custGeom>
              <a:avLst/>
              <a:gdLst/>
              <a:ahLst/>
              <a:cxnLst/>
              <a:rect l="l" t="t" r="r" b="b"/>
              <a:pathLst>
                <a:path w="23530940" h="13236194">
                  <a:moveTo>
                    <a:pt x="0" y="0"/>
                  </a:moveTo>
                  <a:lnTo>
                    <a:pt x="23530940" y="0"/>
                  </a:lnTo>
                  <a:lnTo>
                    <a:pt x="23530940" y="13236194"/>
                  </a:lnTo>
                  <a:lnTo>
                    <a:pt x="0" y="132361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1E39D7F3-5C94-4F6A-B8C8-6AA010BA3829}"/>
              </a:ext>
            </a:extLst>
          </p:cNvPr>
          <p:cNvSpPr txBox="1"/>
          <p:nvPr/>
        </p:nvSpPr>
        <p:spPr>
          <a:xfrm>
            <a:off x="6236123" y="615736"/>
            <a:ext cx="5815752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14490"/>
              </a:lnSpc>
            </a:pPr>
            <a:r>
              <a:rPr lang="ar-EG" sz="11514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انواع داده</a:t>
            </a:r>
            <a:r>
              <a:rPr lang="en-US" sz="11514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 </a:t>
            </a:r>
            <a:endParaRPr lang="ar-EG" sz="11514" dirty="0">
              <a:solidFill>
                <a:srgbClr val="2E3C4E"/>
              </a:solidFill>
              <a:latin typeface="XB Titre"/>
              <a:ea typeface="XB Titre"/>
              <a:cs typeface="XB Titre"/>
              <a:sym typeface="XB Titre"/>
              <a:rtl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D8732-8F44-6FBD-453A-AE8ADC8C53FE}"/>
              </a:ext>
            </a:extLst>
          </p:cNvPr>
          <p:cNvSpPr txBox="1"/>
          <p:nvPr/>
        </p:nvSpPr>
        <p:spPr>
          <a:xfrm>
            <a:off x="2362200" y="4610100"/>
            <a:ext cx="419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Pointer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579F73-5199-F679-02A9-536D8927E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1" t="29259" r="28345" b="27038"/>
          <a:stretch/>
        </p:blipFill>
        <p:spPr>
          <a:xfrm>
            <a:off x="9144000" y="3106382"/>
            <a:ext cx="7942242" cy="608561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380DE33-B6EF-4FE6-A074-EEB4AEC2B74D}"/>
              </a:ext>
            </a:extLst>
          </p:cNvPr>
          <p:cNvSpPr/>
          <p:nvPr/>
        </p:nvSpPr>
        <p:spPr>
          <a:xfrm>
            <a:off x="16306800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12/28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61321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19880" y="179932"/>
            <a:ext cx="17648239" cy="9927135"/>
            <a:chOff x="0" y="0"/>
            <a:chExt cx="23530985" cy="132361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0940" cy="13236194"/>
            </a:xfrm>
            <a:custGeom>
              <a:avLst/>
              <a:gdLst/>
              <a:ahLst/>
              <a:cxnLst/>
              <a:rect l="l" t="t" r="r" b="b"/>
              <a:pathLst>
                <a:path w="23530940" h="13236194">
                  <a:moveTo>
                    <a:pt x="0" y="0"/>
                  </a:moveTo>
                  <a:lnTo>
                    <a:pt x="23530940" y="0"/>
                  </a:lnTo>
                  <a:lnTo>
                    <a:pt x="23530940" y="13236194"/>
                  </a:lnTo>
                  <a:lnTo>
                    <a:pt x="0" y="132361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305800" y="1877491"/>
            <a:ext cx="8644245" cy="4462609"/>
            <a:chOff x="0" y="0"/>
            <a:chExt cx="2183797" cy="10710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3797" cy="1071079"/>
            </a:xfrm>
            <a:custGeom>
              <a:avLst/>
              <a:gdLst/>
              <a:ahLst/>
              <a:cxnLst/>
              <a:rect l="l" t="t" r="r" b="b"/>
              <a:pathLst>
                <a:path w="2183797" h="1071079">
                  <a:moveTo>
                    <a:pt x="89994" y="0"/>
                  </a:moveTo>
                  <a:lnTo>
                    <a:pt x="2093803" y="0"/>
                  </a:lnTo>
                  <a:cubicBezTo>
                    <a:pt x="2117671" y="0"/>
                    <a:pt x="2140561" y="9481"/>
                    <a:pt x="2157438" y="26359"/>
                  </a:cubicBezTo>
                  <a:cubicBezTo>
                    <a:pt x="2174315" y="43236"/>
                    <a:pt x="2183797" y="66126"/>
                    <a:pt x="2183797" y="89994"/>
                  </a:cubicBezTo>
                  <a:lnTo>
                    <a:pt x="2183797" y="981085"/>
                  </a:lnTo>
                  <a:cubicBezTo>
                    <a:pt x="2183797" y="1030787"/>
                    <a:pt x="2143505" y="1071079"/>
                    <a:pt x="2093803" y="1071079"/>
                  </a:cubicBezTo>
                  <a:lnTo>
                    <a:pt x="89994" y="1071079"/>
                  </a:lnTo>
                  <a:cubicBezTo>
                    <a:pt x="66126" y="1071079"/>
                    <a:pt x="43236" y="1061597"/>
                    <a:pt x="26359" y="1044720"/>
                  </a:cubicBezTo>
                  <a:cubicBezTo>
                    <a:pt x="9481" y="1027843"/>
                    <a:pt x="0" y="1004953"/>
                    <a:pt x="0" y="981085"/>
                  </a:cubicBezTo>
                  <a:lnTo>
                    <a:pt x="0" y="89994"/>
                  </a:lnTo>
                  <a:cubicBezTo>
                    <a:pt x="0" y="66126"/>
                    <a:pt x="9481" y="43236"/>
                    <a:pt x="26359" y="26359"/>
                  </a:cubicBezTo>
                  <a:cubicBezTo>
                    <a:pt x="43236" y="9481"/>
                    <a:pt x="66126" y="0"/>
                    <a:pt x="89994" y="0"/>
                  </a:cubicBezTo>
                  <a:close/>
                </a:path>
              </a:pathLst>
            </a:custGeom>
            <a:blipFill>
              <a:blip r:embed="rId4"/>
              <a:stretch>
                <a:fillRect l="-14631" t="-49124" r="-12702" b="-4591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8305800" y="5694571"/>
            <a:ext cx="8644245" cy="4232575"/>
            <a:chOff x="0" y="0"/>
            <a:chExt cx="2183797" cy="10710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3797" cy="1071079"/>
            </a:xfrm>
            <a:custGeom>
              <a:avLst/>
              <a:gdLst/>
              <a:ahLst/>
              <a:cxnLst/>
              <a:rect l="l" t="t" r="r" b="b"/>
              <a:pathLst>
                <a:path w="2183797" h="1071079">
                  <a:moveTo>
                    <a:pt x="89994" y="0"/>
                  </a:moveTo>
                  <a:lnTo>
                    <a:pt x="2093803" y="0"/>
                  </a:lnTo>
                  <a:cubicBezTo>
                    <a:pt x="2117671" y="0"/>
                    <a:pt x="2140561" y="9481"/>
                    <a:pt x="2157438" y="26359"/>
                  </a:cubicBezTo>
                  <a:cubicBezTo>
                    <a:pt x="2174315" y="43236"/>
                    <a:pt x="2183797" y="66126"/>
                    <a:pt x="2183797" y="89994"/>
                  </a:cubicBezTo>
                  <a:lnTo>
                    <a:pt x="2183797" y="981085"/>
                  </a:lnTo>
                  <a:cubicBezTo>
                    <a:pt x="2183797" y="1030787"/>
                    <a:pt x="2143505" y="1071079"/>
                    <a:pt x="2093803" y="1071079"/>
                  </a:cubicBezTo>
                  <a:lnTo>
                    <a:pt x="89994" y="1071079"/>
                  </a:lnTo>
                  <a:cubicBezTo>
                    <a:pt x="66126" y="1071079"/>
                    <a:pt x="43236" y="1061597"/>
                    <a:pt x="26359" y="1044720"/>
                  </a:cubicBezTo>
                  <a:cubicBezTo>
                    <a:pt x="9481" y="1027843"/>
                    <a:pt x="0" y="1004953"/>
                    <a:pt x="0" y="981085"/>
                  </a:cubicBezTo>
                  <a:lnTo>
                    <a:pt x="0" y="89994"/>
                  </a:lnTo>
                  <a:cubicBezTo>
                    <a:pt x="0" y="66126"/>
                    <a:pt x="9481" y="43236"/>
                    <a:pt x="26359" y="26359"/>
                  </a:cubicBezTo>
                  <a:cubicBezTo>
                    <a:pt x="43236" y="9481"/>
                    <a:pt x="66126" y="0"/>
                    <a:pt x="89994" y="0"/>
                  </a:cubicBezTo>
                  <a:close/>
                </a:path>
              </a:pathLst>
            </a:custGeom>
            <a:blipFill>
              <a:blip r:embed="rId5"/>
              <a:stretch>
                <a:fillRect t="-7343" b="-734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566838" y="329455"/>
            <a:ext cx="10028049" cy="154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1747"/>
              </a:lnSpc>
            </a:pPr>
            <a:r>
              <a:rPr lang="en-US" sz="9600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</a:rPr>
              <a:t>Structs &amp; Interface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2908" y="6466223"/>
            <a:ext cx="5618062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 algn="l">
              <a:lnSpc>
                <a:spcPts val="6422"/>
              </a:lnSpc>
              <a:buFont typeface="Arial" panose="020B0604020202020204" pitchFamily="34" charset="0"/>
              <a:buChar char="•"/>
            </a:pPr>
            <a:r>
              <a:rPr lang="en-US" sz="5046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</a:rPr>
              <a:t>Defining Behavior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2909" y="7658100"/>
            <a:ext cx="4906891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 algn="l">
              <a:lnSpc>
                <a:spcPts val="6385"/>
              </a:lnSpc>
              <a:buFont typeface="Arial" panose="020B0604020202020204" pitchFamily="34" charset="0"/>
              <a:buChar char="•"/>
            </a:pPr>
            <a:r>
              <a:rPr lang="en-US" sz="5018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</a:rPr>
              <a:t>Polymorphism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2908" y="3394712"/>
            <a:ext cx="4525891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 algn="l">
              <a:lnSpc>
                <a:spcPts val="6422"/>
              </a:lnSpc>
              <a:buFont typeface="Arial" panose="020B0604020202020204" pitchFamily="34" charset="0"/>
              <a:buChar char="•"/>
            </a:pPr>
            <a:r>
              <a:rPr lang="en-US" sz="5046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</a:rPr>
              <a:t>Grouping Data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2A55A7-DEBB-4FB5-BADD-E95AB5333A43}"/>
              </a:ext>
            </a:extLst>
          </p:cNvPr>
          <p:cNvSpPr/>
          <p:nvPr/>
        </p:nvSpPr>
        <p:spPr>
          <a:xfrm>
            <a:off x="316649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13/28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19897" y="179927"/>
            <a:ext cx="17648205" cy="9927146"/>
            <a:chOff x="222838" y="115689"/>
            <a:chExt cx="23530940" cy="13236195"/>
          </a:xfrm>
        </p:grpSpPr>
        <p:sp>
          <p:nvSpPr>
            <p:cNvPr id="5" name="Freeform 5"/>
            <p:cNvSpPr/>
            <p:nvPr/>
          </p:nvSpPr>
          <p:spPr>
            <a:xfrm>
              <a:off x="222838" y="115689"/>
              <a:ext cx="23530940" cy="13236195"/>
            </a:xfrm>
            <a:custGeom>
              <a:avLst/>
              <a:gdLst/>
              <a:ahLst/>
              <a:cxnLst/>
              <a:rect l="l" t="t" r="r" b="b"/>
              <a:pathLst>
                <a:path w="23530940" h="13236194">
                  <a:moveTo>
                    <a:pt x="0" y="0"/>
                  </a:moveTo>
                  <a:lnTo>
                    <a:pt x="23530940" y="0"/>
                  </a:lnTo>
                  <a:lnTo>
                    <a:pt x="23530940" y="13236194"/>
                  </a:lnTo>
                  <a:lnTo>
                    <a:pt x="0" y="132361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a-IR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8200" y="3771900"/>
            <a:ext cx="8172604" cy="4008387"/>
            <a:chOff x="0" y="0"/>
            <a:chExt cx="2183797" cy="10710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3797" cy="1071079"/>
            </a:xfrm>
            <a:custGeom>
              <a:avLst/>
              <a:gdLst/>
              <a:ahLst/>
              <a:cxnLst/>
              <a:rect l="l" t="t" r="r" b="b"/>
              <a:pathLst>
                <a:path w="2183797" h="1071079">
                  <a:moveTo>
                    <a:pt x="89994" y="0"/>
                  </a:moveTo>
                  <a:lnTo>
                    <a:pt x="2093803" y="0"/>
                  </a:lnTo>
                  <a:cubicBezTo>
                    <a:pt x="2117671" y="0"/>
                    <a:pt x="2140561" y="9481"/>
                    <a:pt x="2157438" y="26359"/>
                  </a:cubicBezTo>
                  <a:cubicBezTo>
                    <a:pt x="2174315" y="43236"/>
                    <a:pt x="2183797" y="66126"/>
                    <a:pt x="2183797" y="89994"/>
                  </a:cubicBezTo>
                  <a:lnTo>
                    <a:pt x="2183797" y="981085"/>
                  </a:lnTo>
                  <a:cubicBezTo>
                    <a:pt x="2183797" y="1030787"/>
                    <a:pt x="2143505" y="1071079"/>
                    <a:pt x="2093803" y="1071079"/>
                  </a:cubicBezTo>
                  <a:lnTo>
                    <a:pt x="89994" y="1071079"/>
                  </a:lnTo>
                  <a:cubicBezTo>
                    <a:pt x="66126" y="1071079"/>
                    <a:pt x="43236" y="1061597"/>
                    <a:pt x="26359" y="1044720"/>
                  </a:cubicBezTo>
                  <a:cubicBezTo>
                    <a:pt x="9481" y="1027843"/>
                    <a:pt x="0" y="1004953"/>
                    <a:pt x="0" y="981085"/>
                  </a:cubicBezTo>
                  <a:lnTo>
                    <a:pt x="0" y="89994"/>
                  </a:lnTo>
                  <a:cubicBezTo>
                    <a:pt x="0" y="66126"/>
                    <a:pt x="9481" y="43236"/>
                    <a:pt x="26359" y="26359"/>
                  </a:cubicBezTo>
                  <a:cubicBezTo>
                    <a:pt x="43236" y="9481"/>
                    <a:pt x="66126" y="0"/>
                    <a:pt x="89994" y="0"/>
                  </a:cubicBezTo>
                  <a:close/>
                </a:path>
              </a:pathLst>
            </a:custGeom>
            <a:blipFill>
              <a:blip r:embed="rId4"/>
              <a:stretch>
                <a:fillRect t="-26457" b="-2645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577588" y="3771900"/>
            <a:ext cx="8172604" cy="4008387"/>
            <a:chOff x="0" y="0"/>
            <a:chExt cx="2183797" cy="10710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3797" cy="1071079"/>
            </a:xfrm>
            <a:custGeom>
              <a:avLst/>
              <a:gdLst/>
              <a:ahLst/>
              <a:cxnLst/>
              <a:rect l="l" t="t" r="r" b="b"/>
              <a:pathLst>
                <a:path w="2183797" h="1071079">
                  <a:moveTo>
                    <a:pt x="89994" y="0"/>
                  </a:moveTo>
                  <a:lnTo>
                    <a:pt x="2093803" y="0"/>
                  </a:lnTo>
                  <a:cubicBezTo>
                    <a:pt x="2117671" y="0"/>
                    <a:pt x="2140561" y="9481"/>
                    <a:pt x="2157438" y="26359"/>
                  </a:cubicBezTo>
                  <a:cubicBezTo>
                    <a:pt x="2174315" y="43236"/>
                    <a:pt x="2183797" y="66126"/>
                    <a:pt x="2183797" y="89994"/>
                  </a:cubicBezTo>
                  <a:lnTo>
                    <a:pt x="2183797" y="981085"/>
                  </a:lnTo>
                  <a:cubicBezTo>
                    <a:pt x="2183797" y="1030787"/>
                    <a:pt x="2143505" y="1071079"/>
                    <a:pt x="2093803" y="1071079"/>
                  </a:cubicBezTo>
                  <a:lnTo>
                    <a:pt x="89994" y="1071079"/>
                  </a:lnTo>
                  <a:cubicBezTo>
                    <a:pt x="66126" y="1071079"/>
                    <a:pt x="43236" y="1061597"/>
                    <a:pt x="26359" y="1044720"/>
                  </a:cubicBezTo>
                  <a:cubicBezTo>
                    <a:pt x="9481" y="1027843"/>
                    <a:pt x="0" y="1004953"/>
                    <a:pt x="0" y="981085"/>
                  </a:cubicBezTo>
                  <a:lnTo>
                    <a:pt x="0" y="89994"/>
                  </a:lnTo>
                  <a:cubicBezTo>
                    <a:pt x="0" y="66126"/>
                    <a:pt x="9481" y="43236"/>
                    <a:pt x="26359" y="26359"/>
                  </a:cubicBezTo>
                  <a:cubicBezTo>
                    <a:pt x="43236" y="9481"/>
                    <a:pt x="66126" y="0"/>
                    <a:pt x="89994" y="0"/>
                  </a:cubicBezTo>
                  <a:close/>
                </a:path>
              </a:pathLst>
            </a:custGeom>
            <a:blipFill>
              <a:blip r:embed="rId5"/>
              <a:stretch>
                <a:fillRect t="-26457" b="-26457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2192000" y="1812292"/>
            <a:ext cx="5410200" cy="1167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00"/>
              </a:lnSpc>
            </a:pPr>
            <a:r>
              <a:rPr lang="en-US" sz="9600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</a:rPr>
              <a:t>Defer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38400" y="2033506"/>
            <a:ext cx="5961948" cy="94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0"/>
              </a:lnSpc>
            </a:pPr>
            <a:r>
              <a:rPr lang="en-US" sz="9600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</a:rPr>
              <a:t>Closures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5591E2-3F18-421D-9B17-94BE1A76A0AF}"/>
              </a:ext>
            </a:extLst>
          </p:cNvPr>
          <p:cNvSpPr/>
          <p:nvPr/>
        </p:nvSpPr>
        <p:spPr>
          <a:xfrm>
            <a:off x="16306800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14/28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19862" y="153428"/>
            <a:ext cx="17648239" cy="9927135"/>
            <a:chOff x="0" y="0"/>
            <a:chExt cx="23530985" cy="132361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0940" cy="13236194"/>
            </a:xfrm>
            <a:custGeom>
              <a:avLst/>
              <a:gdLst/>
              <a:ahLst/>
              <a:cxnLst/>
              <a:rect l="l" t="t" r="r" b="b"/>
              <a:pathLst>
                <a:path w="23530940" h="13236194">
                  <a:moveTo>
                    <a:pt x="0" y="0"/>
                  </a:moveTo>
                  <a:lnTo>
                    <a:pt x="23530940" y="0"/>
                  </a:lnTo>
                  <a:lnTo>
                    <a:pt x="23530940" y="13236194"/>
                  </a:lnTo>
                  <a:lnTo>
                    <a:pt x="0" y="132361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514600" y="872237"/>
            <a:ext cx="10028049" cy="154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47"/>
              </a:lnSpc>
            </a:pPr>
            <a:r>
              <a:rPr lang="en-US" sz="9334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</a:rPr>
              <a:t>Generics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28624" y="1311943"/>
            <a:ext cx="4929723" cy="85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2"/>
              </a:lnSpc>
            </a:pPr>
            <a:r>
              <a:rPr lang="en-US" sz="5046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</a:rPr>
              <a:t>Reusable code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C03D02-1DAA-1FB8-8E53-0AC67C73C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" t="21111" r="1139" b="20370"/>
          <a:stretch/>
        </p:blipFill>
        <p:spPr>
          <a:xfrm>
            <a:off x="2552682" y="2989991"/>
            <a:ext cx="13182600" cy="601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8E2DCF-EC1A-4BB0-8782-1F32C33DB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" t="21111" r="1139" b="20370"/>
          <a:stretch/>
        </p:blipFill>
        <p:spPr>
          <a:xfrm>
            <a:off x="2552682" y="3003243"/>
            <a:ext cx="13182600" cy="60198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710655B-D5B8-41E8-ABEF-2A9BF5EBF9D2}"/>
              </a:ext>
            </a:extLst>
          </p:cNvPr>
          <p:cNvSpPr/>
          <p:nvPr/>
        </p:nvSpPr>
        <p:spPr>
          <a:xfrm>
            <a:off x="16306800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15/28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32843" y="9803"/>
            <a:ext cx="17622313" cy="9912551"/>
            <a:chOff x="0" y="0"/>
            <a:chExt cx="23496417" cy="132167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96397" cy="13216762"/>
            </a:xfrm>
            <a:custGeom>
              <a:avLst/>
              <a:gdLst/>
              <a:ahLst/>
              <a:cxnLst/>
              <a:rect l="l" t="t" r="r" b="b"/>
              <a:pathLst>
                <a:path w="23496397" h="13216762">
                  <a:moveTo>
                    <a:pt x="0" y="0"/>
                  </a:moveTo>
                  <a:lnTo>
                    <a:pt x="23496397" y="0"/>
                  </a:lnTo>
                  <a:lnTo>
                    <a:pt x="23496397" y="13216762"/>
                  </a:lnTo>
                  <a:lnTo>
                    <a:pt x="0" y="132167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2884735"/>
            <a:chOff x="0" y="0"/>
            <a:chExt cx="24384000" cy="384631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3846322"/>
            </a:xfrm>
            <a:custGeom>
              <a:avLst/>
              <a:gdLst/>
              <a:ahLst/>
              <a:cxnLst/>
              <a:rect l="l" t="t" r="r" b="b"/>
              <a:pathLst>
                <a:path w="24384000" h="3846322">
                  <a:moveTo>
                    <a:pt x="0" y="0"/>
                  </a:moveTo>
                  <a:lnTo>
                    <a:pt x="24384000" y="0"/>
                  </a:lnTo>
                  <a:lnTo>
                    <a:pt x="24384000" y="3846322"/>
                  </a:lnTo>
                  <a:lnTo>
                    <a:pt x="0" y="3846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" b="-2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192057" y="2954345"/>
            <a:ext cx="15174435" cy="141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0827"/>
              </a:lnSpc>
            </a:pPr>
            <a:r>
              <a:rPr lang="en-US" sz="8566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</a:rPr>
              <a:t>Goroutines</a:t>
            </a:r>
            <a:r>
              <a:rPr lang="ar-EG" sz="8566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 و </a:t>
            </a:r>
            <a:r>
              <a:rPr lang="en-US" sz="8566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</a:rPr>
              <a:t>Concurrency</a:t>
            </a:r>
            <a:r>
              <a:rPr lang="ar-EG" sz="8566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 در </a:t>
            </a:r>
            <a:r>
              <a:rPr lang="en-US" sz="8566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</a:rPr>
              <a:t>Go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233740" y="5143500"/>
            <a:ext cx="1475439" cy="2307448"/>
            <a:chOff x="0" y="0"/>
            <a:chExt cx="1967252" cy="3076597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967230" cy="3076575"/>
            </a:xfrm>
            <a:custGeom>
              <a:avLst/>
              <a:gdLst/>
              <a:ahLst/>
              <a:cxnLst/>
              <a:rect l="l" t="t" r="r" b="b"/>
              <a:pathLst>
                <a:path w="1967230" h="3076575">
                  <a:moveTo>
                    <a:pt x="0" y="0"/>
                  </a:moveTo>
                  <a:lnTo>
                    <a:pt x="1967230" y="0"/>
                  </a:lnTo>
                  <a:lnTo>
                    <a:pt x="1967230" y="3076575"/>
                  </a:lnTo>
                  <a:lnTo>
                    <a:pt x="0" y="3076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5162" r="-15164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1908332" y="5489759"/>
            <a:ext cx="3882817" cy="62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921"/>
              </a:lnSpc>
            </a:pPr>
            <a:r>
              <a:rPr lang="ar-EG" sz="3936" dirty="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مفهوم </a:t>
            </a:r>
            <a:r>
              <a:rPr lang="en-US" sz="3936" dirty="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Goroutine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4778867" y="6124140"/>
            <a:ext cx="20570015" cy="705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10"/>
              </a:lnSpc>
            </a:pPr>
            <a:r>
              <a:rPr lang="en-US" sz="2952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Thread </a:t>
            </a:r>
            <a:r>
              <a:rPr lang="ar-EG" sz="2952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بسیار سبک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233740" y="7450948"/>
            <a:ext cx="1475439" cy="2307448"/>
            <a:chOff x="0" y="0"/>
            <a:chExt cx="1967252" cy="3076597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967230" cy="3076575"/>
            </a:xfrm>
            <a:custGeom>
              <a:avLst/>
              <a:gdLst/>
              <a:ahLst/>
              <a:cxnLst/>
              <a:rect l="l" t="t" r="r" b="b"/>
              <a:pathLst>
                <a:path w="1967230" h="3076575">
                  <a:moveTo>
                    <a:pt x="0" y="0"/>
                  </a:moveTo>
                  <a:lnTo>
                    <a:pt x="1967230" y="0"/>
                  </a:lnTo>
                  <a:lnTo>
                    <a:pt x="1967230" y="3076575"/>
                  </a:lnTo>
                  <a:lnTo>
                    <a:pt x="0" y="3076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5162" r="-15164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4269770" y="7797205"/>
            <a:ext cx="1521379" cy="62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921"/>
              </a:lnSpc>
            </a:pPr>
            <a:r>
              <a:rPr lang="ar-EG" sz="3936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استفاده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4778867" y="8431586"/>
            <a:ext cx="20570015" cy="705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10"/>
              </a:lnSpc>
            </a:pPr>
            <a:r>
              <a:rPr lang="en-US" sz="2952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go </a:t>
            </a:r>
            <a:r>
              <a:rPr lang="ar-EG" sz="2952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قبل از تابع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188723" y="5143500"/>
            <a:ext cx="1475439" cy="2307448"/>
            <a:chOff x="0" y="0"/>
            <a:chExt cx="1967252" cy="3076597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967230" cy="3076575"/>
            </a:xfrm>
            <a:custGeom>
              <a:avLst/>
              <a:gdLst/>
              <a:ahLst/>
              <a:cxnLst/>
              <a:rect l="l" t="t" r="r" b="b"/>
              <a:pathLst>
                <a:path w="1967230" h="3076575">
                  <a:moveTo>
                    <a:pt x="0" y="0"/>
                  </a:moveTo>
                  <a:lnTo>
                    <a:pt x="1967230" y="0"/>
                  </a:lnTo>
                  <a:lnTo>
                    <a:pt x="1967230" y="3076575"/>
                  </a:lnTo>
                  <a:lnTo>
                    <a:pt x="0" y="3076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5162" r="-15164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3863315" y="5489757"/>
            <a:ext cx="3882817" cy="62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921"/>
              </a:lnSpc>
            </a:pPr>
            <a:r>
              <a:rPr lang="ar-EG" sz="3936" dirty="0" err="1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کانال‌ها</a:t>
            </a:r>
            <a:endParaRPr lang="ar-EG" sz="3936" dirty="0">
              <a:solidFill>
                <a:srgbClr val="384653"/>
              </a:solidFill>
              <a:latin typeface="XB Titre"/>
              <a:ea typeface="XB Titre"/>
              <a:cs typeface="XB Titre"/>
              <a:sym typeface="XB Titre"/>
              <a:rtl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76781" y="6124138"/>
            <a:ext cx="5969350" cy="575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4810"/>
              </a:lnSpc>
            </a:pPr>
            <a:r>
              <a:rPr lang="ar-EG" sz="2952" dirty="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ارتباط </a:t>
            </a:r>
            <a:r>
              <a:rPr lang="ar-EG" sz="2952" dirty="0" err="1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بین</a:t>
            </a:r>
            <a:r>
              <a:rPr lang="ar-EG" sz="2952" dirty="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 </a:t>
            </a:r>
            <a:r>
              <a:rPr lang="en-US" sz="2952" dirty="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Goroutine</a:t>
            </a:r>
            <a:r>
              <a:rPr lang="ar-EG" sz="2952" dirty="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ها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188723" y="7450948"/>
            <a:ext cx="1475439" cy="2307448"/>
            <a:chOff x="0" y="0"/>
            <a:chExt cx="1967252" cy="3076597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1967230" cy="3076575"/>
            </a:xfrm>
            <a:custGeom>
              <a:avLst/>
              <a:gdLst/>
              <a:ahLst/>
              <a:cxnLst/>
              <a:rect l="l" t="t" r="r" b="b"/>
              <a:pathLst>
                <a:path w="1967230" h="3076575">
                  <a:moveTo>
                    <a:pt x="0" y="0"/>
                  </a:moveTo>
                  <a:lnTo>
                    <a:pt x="1967230" y="0"/>
                  </a:lnTo>
                  <a:lnTo>
                    <a:pt x="1967230" y="3076575"/>
                  </a:lnTo>
                  <a:lnTo>
                    <a:pt x="0" y="3076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5162" r="-15164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3863315" y="7797205"/>
            <a:ext cx="3882817" cy="62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921"/>
              </a:lnSpc>
            </a:pPr>
            <a:r>
              <a:rPr lang="ar-EG" sz="3936" dirty="0" err="1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مدیریت</a:t>
            </a:r>
            <a:endParaRPr lang="ar-EG" sz="3936" dirty="0">
              <a:solidFill>
                <a:srgbClr val="384653"/>
              </a:solidFill>
              <a:latin typeface="XB Titre"/>
              <a:ea typeface="XB Titre"/>
              <a:cs typeface="XB Titre"/>
              <a:sym typeface="XB Titre"/>
              <a:rtl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971143" y="8476531"/>
            <a:ext cx="5641638" cy="575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4810"/>
              </a:lnSpc>
            </a:pPr>
            <a:r>
              <a:rPr lang="ar-EG" sz="2952" dirty="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هزاران </a:t>
            </a:r>
            <a:r>
              <a:rPr lang="en-US" sz="2952" dirty="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goroutine</a:t>
            </a:r>
            <a:r>
              <a:rPr lang="ar-EG" sz="2952" dirty="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 </a:t>
            </a:r>
            <a:r>
              <a:rPr lang="ar-EG" sz="2952" dirty="0" err="1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با</a:t>
            </a:r>
            <a:r>
              <a:rPr lang="ar-EG" sz="2952" dirty="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 مصرف </a:t>
            </a:r>
            <a:r>
              <a:rPr lang="ar-EG" sz="2952" dirty="0" err="1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کم</a:t>
            </a:r>
            <a:r>
              <a:rPr lang="ar-EG" sz="2952" dirty="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 حافظه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6E3BFDC-1966-4776-8A45-58CAB1380591}"/>
              </a:ext>
            </a:extLst>
          </p:cNvPr>
          <p:cNvSpPr/>
          <p:nvPr/>
        </p:nvSpPr>
        <p:spPr>
          <a:xfrm>
            <a:off x="316649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16/28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19862" y="166680"/>
            <a:ext cx="17648239" cy="9927135"/>
            <a:chOff x="0" y="0"/>
            <a:chExt cx="23530985" cy="132361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0940" cy="13236194"/>
            </a:xfrm>
            <a:custGeom>
              <a:avLst/>
              <a:gdLst/>
              <a:ahLst/>
              <a:cxnLst/>
              <a:rect l="l" t="t" r="r" b="b"/>
              <a:pathLst>
                <a:path w="23530940" h="13236194">
                  <a:moveTo>
                    <a:pt x="0" y="0"/>
                  </a:moveTo>
                  <a:lnTo>
                    <a:pt x="23530940" y="0"/>
                  </a:lnTo>
                  <a:lnTo>
                    <a:pt x="23530940" y="13236194"/>
                  </a:lnTo>
                  <a:lnTo>
                    <a:pt x="0" y="132361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514600" y="872237"/>
            <a:ext cx="12268200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47"/>
              </a:lnSpc>
            </a:pPr>
            <a:r>
              <a:rPr lang="en-US" sz="9334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</a:rPr>
              <a:t>Goroutines &amp; Channels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728F78-A0D2-4247-8CE2-45FD4586283F}"/>
              </a:ext>
            </a:extLst>
          </p:cNvPr>
          <p:cNvSpPr/>
          <p:nvPr/>
        </p:nvSpPr>
        <p:spPr>
          <a:xfrm>
            <a:off x="16306800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17/28</a:t>
            </a:r>
            <a:endParaRPr lang="fa-IR" sz="3200" dirty="0">
              <a:cs typeface="Titr" panose="00000700000000000000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F8C131-C645-4F67-889B-ED0EDE0D73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1" b="21126"/>
          <a:stretch/>
        </p:blipFill>
        <p:spPr>
          <a:xfrm>
            <a:off x="4018800" y="2955818"/>
            <a:ext cx="10250328" cy="589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09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68581" y="207327"/>
            <a:ext cx="17550839" cy="9872347"/>
            <a:chOff x="0" y="0"/>
            <a:chExt cx="23401119" cy="131631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01147" cy="13163169"/>
            </a:xfrm>
            <a:custGeom>
              <a:avLst/>
              <a:gdLst/>
              <a:ahLst/>
              <a:cxnLst/>
              <a:rect l="l" t="t" r="r" b="b"/>
              <a:pathLst>
                <a:path w="23401147" h="13163169">
                  <a:moveTo>
                    <a:pt x="0" y="0"/>
                  </a:moveTo>
                  <a:lnTo>
                    <a:pt x="23401147" y="0"/>
                  </a:lnTo>
                  <a:lnTo>
                    <a:pt x="23401147" y="13163169"/>
                  </a:lnTo>
                  <a:lnTo>
                    <a:pt x="0" y="1316316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64001" y="357528"/>
            <a:ext cx="10692472" cy="2830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1071"/>
              </a:lnSpc>
            </a:pPr>
            <a:r>
              <a:rPr lang="ar-EG" sz="880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مدیریت خطا </a:t>
            </a:r>
          </a:p>
          <a:p>
            <a:pPr algn="r" rtl="1">
              <a:lnSpc>
                <a:spcPts val="11074"/>
              </a:lnSpc>
            </a:pPr>
            <a:r>
              <a:rPr lang="ar-EG" sz="880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(</a:t>
            </a:r>
            <a:r>
              <a:rPr lang="en-US" sz="880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</a:rPr>
              <a:t>Error Handling</a:t>
            </a:r>
            <a:r>
              <a:rPr lang="ar-EG" sz="880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) در </a:t>
            </a:r>
            <a:r>
              <a:rPr lang="en-US" sz="880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</a:rPr>
              <a:t>Go</a:t>
            </a:r>
          </a:p>
        </p:txBody>
      </p:sp>
      <p:sp>
        <p:nvSpPr>
          <p:cNvPr id="9" name="Freeform 9"/>
          <p:cNvSpPr/>
          <p:nvPr/>
        </p:nvSpPr>
        <p:spPr>
          <a:xfrm>
            <a:off x="9178537" y="4211360"/>
            <a:ext cx="1669178" cy="1662315"/>
          </a:xfrm>
          <a:custGeom>
            <a:avLst/>
            <a:gdLst/>
            <a:ahLst/>
            <a:cxnLst/>
            <a:rect l="l" t="t" r="r" b="b"/>
            <a:pathLst>
              <a:path w="1669178" h="1662315">
                <a:moveTo>
                  <a:pt x="0" y="0"/>
                </a:moveTo>
                <a:lnTo>
                  <a:pt x="1669178" y="0"/>
                </a:lnTo>
                <a:lnTo>
                  <a:pt x="1669178" y="1662315"/>
                </a:lnTo>
                <a:lnTo>
                  <a:pt x="0" y="1662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580317" y="4592636"/>
            <a:ext cx="865598" cy="1081744"/>
            <a:chOff x="0" y="0"/>
            <a:chExt cx="1154131" cy="1442325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154176" cy="1442339"/>
            </a:xfrm>
            <a:custGeom>
              <a:avLst/>
              <a:gdLst/>
              <a:ahLst/>
              <a:cxnLst/>
              <a:rect l="l" t="t" r="r" b="b"/>
              <a:pathLst>
                <a:path w="1154176" h="1442339">
                  <a:moveTo>
                    <a:pt x="0" y="0"/>
                  </a:moveTo>
                  <a:lnTo>
                    <a:pt x="1154176" y="0"/>
                  </a:lnTo>
                  <a:lnTo>
                    <a:pt x="1154176" y="1442339"/>
                  </a:lnTo>
                  <a:lnTo>
                    <a:pt x="0" y="14423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1" r="3" b="-10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5035475" y="4441856"/>
            <a:ext cx="3865360" cy="57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319"/>
              </a:lnSpc>
            </a:pPr>
            <a:r>
              <a:rPr lang="ar-EG" sz="3392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عدم وجود </a:t>
            </a:r>
            <a:r>
              <a:rPr lang="en-US" sz="3392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try/catch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01291" y="4943008"/>
            <a:ext cx="2999545" cy="602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353"/>
              </a:lnSpc>
            </a:pPr>
            <a:r>
              <a:rPr lang="ar-EG" sz="274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مانند </a:t>
            </a:r>
            <a:r>
              <a:rPr lang="en-US" sz="274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Java</a:t>
            </a:r>
            <a:r>
              <a:rPr lang="ar-EG" sz="274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 یا </a:t>
            </a:r>
            <a:r>
              <a:rPr lang="en-US" sz="274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Python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5848817"/>
            <a:ext cx="8013506" cy="19891"/>
            <a:chOff x="0" y="0"/>
            <a:chExt cx="10684675" cy="2652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684637" cy="26543"/>
            </a:xfrm>
            <a:custGeom>
              <a:avLst/>
              <a:gdLst/>
              <a:ahLst/>
              <a:cxnLst/>
              <a:rect l="l" t="t" r="r" b="b"/>
              <a:pathLst>
                <a:path w="10684637" h="26543">
                  <a:moveTo>
                    <a:pt x="0" y="13208"/>
                  </a:moveTo>
                  <a:cubicBezTo>
                    <a:pt x="0" y="5969"/>
                    <a:pt x="5969" y="0"/>
                    <a:pt x="13208" y="0"/>
                  </a:cubicBezTo>
                  <a:lnTo>
                    <a:pt x="10671429" y="0"/>
                  </a:lnTo>
                  <a:cubicBezTo>
                    <a:pt x="10678668" y="0"/>
                    <a:pt x="10684637" y="5969"/>
                    <a:pt x="10684637" y="13208"/>
                  </a:cubicBezTo>
                  <a:cubicBezTo>
                    <a:pt x="10684637" y="20447"/>
                    <a:pt x="10678668" y="26416"/>
                    <a:pt x="10671429" y="26416"/>
                  </a:cubicBezTo>
                  <a:lnTo>
                    <a:pt x="13208" y="26416"/>
                  </a:lnTo>
                  <a:cubicBezTo>
                    <a:pt x="5969" y="26543"/>
                    <a:pt x="0" y="20574"/>
                    <a:pt x="0" y="13208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7519322" y="6004995"/>
            <a:ext cx="3328411" cy="1662315"/>
          </a:xfrm>
          <a:custGeom>
            <a:avLst/>
            <a:gdLst/>
            <a:ahLst/>
            <a:cxnLst/>
            <a:rect l="l" t="t" r="r" b="b"/>
            <a:pathLst>
              <a:path w="3328411" h="1662315">
                <a:moveTo>
                  <a:pt x="0" y="0"/>
                </a:moveTo>
                <a:lnTo>
                  <a:pt x="3328411" y="0"/>
                </a:lnTo>
                <a:lnTo>
                  <a:pt x="3328411" y="1662315"/>
                </a:lnTo>
                <a:lnTo>
                  <a:pt x="0" y="16623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8552738" y="6238885"/>
            <a:ext cx="1101470" cy="1376515"/>
            <a:chOff x="0" y="0"/>
            <a:chExt cx="1468627" cy="1835353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468628" cy="1835404"/>
            </a:xfrm>
            <a:custGeom>
              <a:avLst/>
              <a:gdLst/>
              <a:ahLst/>
              <a:cxnLst/>
              <a:rect l="l" t="t" r="r" b="b"/>
              <a:pathLst>
                <a:path w="1468628" h="1835404">
                  <a:moveTo>
                    <a:pt x="0" y="0"/>
                  </a:moveTo>
                  <a:lnTo>
                    <a:pt x="1468628" y="0"/>
                  </a:lnTo>
                  <a:lnTo>
                    <a:pt x="1468628" y="1835404"/>
                  </a:lnTo>
                  <a:lnTo>
                    <a:pt x="0" y="18354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1" b="-8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3559633" y="6235492"/>
            <a:ext cx="3681988" cy="57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319"/>
              </a:lnSpc>
            </a:pPr>
            <a:r>
              <a:rPr lang="ar-EG" sz="3392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بازگرداندن </a:t>
            </a:r>
            <a:r>
              <a:rPr lang="en-US" sz="3392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error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722028" y="6736643"/>
            <a:ext cx="3519593" cy="602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353"/>
              </a:lnSpc>
            </a:pPr>
            <a:r>
              <a:rPr lang="ar-EG" sz="274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به‌عنوان پارامتر دوم تابع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28700" y="7642453"/>
            <a:ext cx="6354374" cy="19891"/>
            <a:chOff x="0" y="0"/>
            <a:chExt cx="8472498" cy="2652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472424" cy="26543"/>
            </a:xfrm>
            <a:custGeom>
              <a:avLst/>
              <a:gdLst/>
              <a:ahLst/>
              <a:cxnLst/>
              <a:rect l="l" t="t" r="r" b="b"/>
              <a:pathLst>
                <a:path w="8472424" h="26543">
                  <a:moveTo>
                    <a:pt x="0" y="13208"/>
                  </a:moveTo>
                  <a:cubicBezTo>
                    <a:pt x="0" y="5969"/>
                    <a:pt x="5969" y="0"/>
                    <a:pt x="13208" y="0"/>
                  </a:cubicBezTo>
                  <a:lnTo>
                    <a:pt x="8459216" y="0"/>
                  </a:lnTo>
                  <a:cubicBezTo>
                    <a:pt x="8466455" y="0"/>
                    <a:pt x="8472424" y="5969"/>
                    <a:pt x="8472424" y="13208"/>
                  </a:cubicBezTo>
                  <a:cubicBezTo>
                    <a:pt x="8472424" y="20447"/>
                    <a:pt x="8466455" y="26416"/>
                    <a:pt x="8459216" y="26416"/>
                  </a:cubicBezTo>
                  <a:lnTo>
                    <a:pt x="13208" y="26416"/>
                  </a:lnTo>
                  <a:cubicBezTo>
                    <a:pt x="5969" y="26543"/>
                    <a:pt x="0" y="20574"/>
                    <a:pt x="0" y="13208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5860109" y="7798631"/>
            <a:ext cx="4987543" cy="1662315"/>
          </a:xfrm>
          <a:custGeom>
            <a:avLst/>
            <a:gdLst/>
            <a:ahLst/>
            <a:cxnLst/>
            <a:rect l="l" t="t" r="r" b="b"/>
            <a:pathLst>
              <a:path w="4987543" h="1662315">
                <a:moveTo>
                  <a:pt x="0" y="0"/>
                </a:moveTo>
                <a:lnTo>
                  <a:pt x="4987543" y="0"/>
                </a:lnTo>
                <a:lnTo>
                  <a:pt x="4987543" y="1662315"/>
                </a:lnTo>
                <a:lnTo>
                  <a:pt x="0" y="16623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7842167" y="8081259"/>
            <a:ext cx="1023470" cy="1279037"/>
            <a:chOff x="0" y="0"/>
            <a:chExt cx="1364627" cy="1705383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1364615" cy="1705356"/>
            </a:xfrm>
            <a:custGeom>
              <a:avLst/>
              <a:gdLst/>
              <a:ahLst/>
              <a:cxnLst/>
              <a:rect l="l" t="t" r="r" b="b"/>
              <a:pathLst>
                <a:path w="1364615" h="1705356">
                  <a:moveTo>
                    <a:pt x="0" y="0"/>
                  </a:moveTo>
                  <a:lnTo>
                    <a:pt x="1364615" y="0"/>
                  </a:lnTo>
                  <a:lnTo>
                    <a:pt x="1364615" y="1705356"/>
                  </a:lnTo>
                  <a:lnTo>
                    <a:pt x="0" y="1705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11" b="-13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1861648" y="8029127"/>
            <a:ext cx="3720759" cy="57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319"/>
              </a:lnSpc>
            </a:pPr>
            <a:r>
              <a:rPr lang="ar-EG" sz="3392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بررسی ارورها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34353" y="8530278"/>
            <a:ext cx="4248056" cy="602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53"/>
              </a:lnSpc>
            </a:pPr>
            <a:r>
              <a:rPr lang="en-US" sz="274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if err != nil { // handle error }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0D101B-7188-42EC-8767-CE72DB008356}"/>
              </a:ext>
            </a:extLst>
          </p:cNvPr>
          <p:cNvSpPr/>
          <p:nvPr/>
        </p:nvSpPr>
        <p:spPr>
          <a:xfrm>
            <a:off x="16306800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18/28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19862" y="166680"/>
            <a:ext cx="17648239" cy="9927135"/>
            <a:chOff x="0" y="0"/>
            <a:chExt cx="23530985" cy="132361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0940" cy="13236194"/>
            </a:xfrm>
            <a:custGeom>
              <a:avLst/>
              <a:gdLst/>
              <a:ahLst/>
              <a:cxnLst/>
              <a:rect l="l" t="t" r="r" b="b"/>
              <a:pathLst>
                <a:path w="23530940" h="13236194">
                  <a:moveTo>
                    <a:pt x="0" y="0"/>
                  </a:moveTo>
                  <a:lnTo>
                    <a:pt x="23530940" y="0"/>
                  </a:lnTo>
                  <a:lnTo>
                    <a:pt x="23530940" y="13236194"/>
                  </a:lnTo>
                  <a:lnTo>
                    <a:pt x="0" y="132361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514600" y="872237"/>
            <a:ext cx="10028049" cy="154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47"/>
              </a:lnSpc>
            </a:pPr>
            <a:r>
              <a:rPr lang="en-US" sz="9334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</a:rPr>
              <a:t>Error handling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B0DFCA-2A68-4276-B6B7-96677536E942}"/>
              </a:ext>
            </a:extLst>
          </p:cNvPr>
          <p:cNvSpPr/>
          <p:nvPr/>
        </p:nvSpPr>
        <p:spPr>
          <a:xfrm>
            <a:off x="16306800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19/28</a:t>
            </a:r>
            <a:endParaRPr lang="fa-IR" sz="3200" dirty="0">
              <a:cs typeface="Titr" panose="00000700000000000000" pitchFamily="2" charset="-7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B3F36C-D043-40E9-9055-73C570A8E0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4" b="23594"/>
          <a:stretch/>
        </p:blipFill>
        <p:spPr>
          <a:xfrm>
            <a:off x="3508849" y="2955819"/>
            <a:ext cx="11270230" cy="589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41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E95CB-6AC7-985A-F638-1883CBA27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82838F7-A0CD-5DB9-9D0C-1956372AE537}"/>
              </a:ext>
            </a:extLst>
          </p:cNvPr>
          <p:cNvSpPr/>
          <p:nvPr/>
        </p:nvSpPr>
        <p:spPr>
          <a:xfrm>
            <a:off x="6583680" y="-1508760"/>
            <a:ext cx="13514853" cy="12187092"/>
          </a:xfrm>
          <a:custGeom>
            <a:avLst/>
            <a:gdLst>
              <a:gd name="connsiteX0" fmla="*/ 8176180 w 10127528"/>
              <a:gd name="connsiteY0" fmla="*/ 2754984 h 8370217"/>
              <a:gd name="connsiteX1" fmla="*/ 8616883 w 10127528"/>
              <a:gd name="connsiteY1" fmla="*/ 1873578 h 8370217"/>
              <a:gd name="connsiteX2" fmla="*/ 9686825 w 10127528"/>
              <a:gd name="connsiteY2" fmla="*/ 1873578 h 8370217"/>
              <a:gd name="connsiteX3" fmla="*/ 10127528 w 10127528"/>
              <a:gd name="connsiteY3" fmla="*/ 2754984 h 8370217"/>
              <a:gd name="connsiteX4" fmla="*/ 9686825 w 10127528"/>
              <a:gd name="connsiteY4" fmla="*/ 3636390 h 8370217"/>
              <a:gd name="connsiteX5" fmla="*/ 8616883 w 10127528"/>
              <a:gd name="connsiteY5" fmla="*/ 3636390 h 8370217"/>
              <a:gd name="connsiteX6" fmla="*/ 8176180 w 10127528"/>
              <a:gd name="connsiteY6" fmla="*/ 4628561 h 8370217"/>
              <a:gd name="connsiteX7" fmla="*/ 8616883 w 10127528"/>
              <a:gd name="connsiteY7" fmla="*/ 3747155 h 8370217"/>
              <a:gd name="connsiteX8" fmla="*/ 9686825 w 10127528"/>
              <a:gd name="connsiteY8" fmla="*/ 3747155 h 8370217"/>
              <a:gd name="connsiteX9" fmla="*/ 10127528 w 10127528"/>
              <a:gd name="connsiteY9" fmla="*/ 4628561 h 8370217"/>
              <a:gd name="connsiteX10" fmla="*/ 9686825 w 10127528"/>
              <a:gd name="connsiteY10" fmla="*/ 5509967 h 8370217"/>
              <a:gd name="connsiteX11" fmla="*/ 8616883 w 10127528"/>
              <a:gd name="connsiteY11" fmla="*/ 5509967 h 8370217"/>
              <a:gd name="connsiteX12" fmla="*/ 8176180 w 10127528"/>
              <a:gd name="connsiteY12" fmla="*/ 6502139 h 8370217"/>
              <a:gd name="connsiteX13" fmla="*/ 8616883 w 10127528"/>
              <a:gd name="connsiteY13" fmla="*/ 5620733 h 8370217"/>
              <a:gd name="connsiteX14" fmla="*/ 9686825 w 10127528"/>
              <a:gd name="connsiteY14" fmla="*/ 5620733 h 8370217"/>
              <a:gd name="connsiteX15" fmla="*/ 10127528 w 10127528"/>
              <a:gd name="connsiteY15" fmla="*/ 6502139 h 8370217"/>
              <a:gd name="connsiteX16" fmla="*/ 9686825 w 10127528"/>
              <a:gd name="connsiteY16" fmla="*/ 7383545 h 8370217"/>
              <a:gd name="connsiteX17" fmla="*/ 8616883 w 10127528"/>
              <a:gd name="connsiteY17" fmla="*/ 7383545 h 8370217"/>
              <a:gd name="connsiteX18" fmla="*/ 6534345 w 10127528"/>
              <a:gd name="connsiteY18" fmla="*/ 1868078 h 8370217"/>
              <a:gd name="connsiteX19" fmla="*/ 6975048 w 10127528"/>
              <a:gd name="connsiteY19" fmla="*/ 986672 h 8370217"/>
              <a:gd name="connsiteX20" fmla="*/ 8044990 w 10127528"/>
              <a:gd name="connsiteY20" fmla="*/ 986672 h 8370217"/>
              <a:gd name="connsiteX21" fmla="*/ 8485693 w 10127528"/>
              <a:gd name="connsiteY21" fmla="*/ 1868078 h 8370217"/>
              <a:gd name="connsiteX22" fmla="*/ 8044990 w 10127528"/>
              <a:gd name="connsiteY22" fmla="*/ 2749484 h 8370217"/>
              <a:gd name="connsiteX23" fmla="*/ 6975048 w 10127528"/>
              <a:gd name="connsiteY23" fmla="*/ 2749484 h 8370217"/>
              <a:gd name="connsiteX24" fmla="*/ 6534345 w 10127528"/>
              <a:gd name="connsiteY24" fmla="*/ 3741656 h 8370217"/>
              <a:gd name="connsiteX25" fmla="*/ 6975048 w 10127528"/>
              <a:gd name="connsiteY25" fmla="*/ 2860250 h 8370217"/>
              <a:gd name="connsiteX26" fmla="*/ 8044990 w 10127528"/>
              <a:gd name="connsiteY26" fmla="*/ 2860250 h 8370217"/>
              <a:gd name="connsiteX27" fmla="*/ 8485693 w 10127528"/>
              <a:gd name="connsiteY27" fmla="*/ 3741656 h 8370217"/>
              <a:gd name="connsiteX28" fmla="*/ 8044990 w 10127528"/>
              <a:gd name="connsiteY28" fmla="*/ 4623062 h 8370217"/>
              <a:gd name="connsiteX29" fmla="*/ 6975048 w 10127528"/>
              <a:gd name="connsiteY29" fmla="*/ 4623062 h 8370217"/>
              <a:gd name="connsiteX30" fmla="*/ 6534345 w 10127528"/>
              <a:gd name="connsiteY30" fmla="*/ 5615233 h 8370217"/>
              <a:gd name="connsiteX31" fmla="*/ 6975048 w 10127528"/>
              <a:gd name="connsiteY31" fmla="*/ 4733827 h 8370217"/>
              <a:gd name="connsiteX32" fmla="*/ 8044990 w 10127528"/>
              <a:gd name="connsiteY32" fmla="*/ 4733827 h 8370217"/>
              <a:gd name="connsiteX33" fmla="*/ 8485693 w 10127528"/>
              <a:gd name="connsiteY33" fmla="*/ 5615233 h 8370217"/>
              <a:gd name="connsiteX34" fmla="*/ 8044990 w 10127528"/>
              <a:gd name="connsiteY34" fmla="*/ 6496639 h 8370217"/>
              <a:gd name="connsiteX35" fmla="*/ 6975048 w 10127528"/>
              <a:gd name="connsiteY35" fmla="*/ 6496639 h 8370217"/>
              <a:gd name="connsiteX36" fmla="*/ 6534345 w 10127528"/>
              <a:gd name="connsiteY36" fmla="*/ 7488810 h 8370217"/>
              <a:gd name="connsiteX37" fmla="*/ 6975048 w 10127528"/>
              <a:gd name="connsiteY37" fmla="*/ 6607405 h 8370217"/>
              <a:gd name="connsiteX38" fmla="*/ 8044990 w 10127528"/>
              <a:gd name="connsiteY38" fmla="*/ 6607405 h 8370217"/>
              <a:gd name="connsiteX39" fmla="*/ 8485693 w 10127528"/>
              <a:gd name="connsiteY39" fmla="*/ 7488810 h 8370217"/>
              <a:gd name="connsiteX40" fmla="*/ 8044990 w 10127528"/>
              <a:gd name="connsiteY40" fmla="*/ 8370217 h 8370217"/>
              <a:gd name="connsiteX41" fmla="*/ 6975048 w 10127528"/>
              <a:gd name="connsiteY41" fmla="*/ 8370217 h 8370217"/>
              <a:gd name="connsiteX42" fmla="*/ 4914507 w 10127528"/>
              <a:gd name="connsiteY42" fmla="*/ 986672 h 8370217"/>
              <a:gd name="connsiteX43" fmla="*/ 5355209 w 10127528"/>
              <a:gd name="connsiteY43" fmla="*/ 105266 h 8370217"/>
              <a:gd name="connsiteX44" fmla="*/ 6425151 w 10127528"/>
              <a:gd name="connsiteY44" fmla="*/ 105266 h 8370217"/>
              <a:gd name="connsiteX45" fmla="*/ 6865854 w 10127528"/>
              <a:gd name="connsiteY45" fmla="*/ 986672 h 8370217"/>
              <a:gd name="connsiteX46" fmla="*/ 6425151 w 10127528"/>
              <a:gd name="connsiteY46" fmla="*/ 1868078 h 8370217"/>
              <a:gd name="connsiteX47" fmla="*/ 5355209 w 10127528"/>
              <a:gd name="connsiteY47" fmla="*/ 1868078 h 8370217"/>
              <a:gd name="connsiteX48" fmla="*/ 4914507 w 10127528"/>
              <a:gd name="connsiteY48" fmla="*/ 2860250 h 8370217"/>
              <a:gd name="connsiteX49" fmla="*/ 5355209 w 10127528"/>
              <a:gd name="connsiteY49" fmla="*/ 1978844 h 8370217"/>
              <a:gd name="connsiteX50" fmla="*/ 6425151 w 10127528"/>
              <a:gd name="connsiteY50" fmla="*/ 1978844 h 8370217"/>
              <a:gd name="connsiteX51" fmla="*/ 6865854 w 10127528"/>
              <a:gd name="connsiteY51" fmla="*/ 2860250 h 8370217"/>
              <a:gd name="connsiteX52" fmla="*/ 6425151 w 10127528"/>
              <a:gd name="connsiteY52" fmla="*/ 3741656 h 8370217"/>
              <a:gd name="connsiteX53" fmla="*/ 5355209 w 10127528"/>
              <a:gd name="connsiteY53" fmla="*/ 3741656 h 8370217"/>
              <a:gd name="connsiteX54" fmla="*/ 4914507 w 10127528"/>
              <a:gd name="connsiteY54" fmla="*/ 4733827 h 8370217"/>
              <a:gd name="connsiteX55" fmla="*/ 5355209 w 10127528"/>
              <a:gd name="connsiteY55" fmla="*/ 3852421 h 8370217"/>
              <a:gd name="connsiteX56" fmla="*/ 6425151 w 10127528"/>
              <a:gd name="connsiteY56" fmla="*/ 3852421 h 8370217"/>
              <a:gd name="connsiteX57" fmla="*/ 6865854 w 10127528"/>
              <a:gd name="connsiteY57" fmla="*/ 4733827 h 8370217"/>
              <a:gd name="connsiteX58" fmla="*/ 6425151 w 10127528"/>
              <a:gd name="connsiteY58" fmla="*/ 5615233 h 8370217"/>
              <a:gd name="connsiteX59" fmla="*/ 5355209 w 10127528"/>
              <a:gd name="connsiteY59" fmla="*/ 5615233 h 8370217"/>
              <a:gd name="connsiteX60" fmla="*/ 4914507 w 10127528"/>
              <a:gd name="connsiteY60" fmla="*/ 6607405 h 8370217"/>
              <a:gd name="connsiteX61" fmla="*/ 5355209 w 10127528"/>
              <a:gd name="connsiteY61" fmla="*/ 5725999 h 8370217"/>
              <a:gd name="connsiteX62" fmla="*/ 6425151 w 10127528"/>
              <a:gd name="connsiteY62" fmla="*/ 5725999 h 8370217"/>
              <a:gd name="connsiteX63" fmla="*/ 6865854 w 10127528"/>
              <a:gd name="connsiteY63" fmla="*/ 6607405 h 8370217"/>
              <a:gd name="connsiteX64" fmla="*/ 6425151 w 10127528"/>
              <a:gd name="connsiteY64" fmla="*/ 7488810 h 8370217"/>
              <a:gd name="connsiteX65" fmla="*/ 5355209 w 10127528"/>
              <a:gd name="connsiteY65" fmla="*/ 7488810 h 8370217"/>
              <a:gd name="connsiteX66" fmla="*/ 3272673 w 10127528"/>
              <a:gd name="connsiteY66" fmla="*/ 1868078 h 8370217"/>
              <a:gd name="connsiteX67" fmla="*/ 3713376 w 10127528"/>
              <a:gd name="connsiteY67" fmla="*/ 986672 h 8370217"/>
              <a:gd name="connsiteX68" fmla="*/ 4783317 w 10127528"/>
              <a:gd name="connsiteY68" fmla="*/ 986672 h 8370217"/>
              <a:gd name="connsiteX69" fmla="*/ 5224019 w 10127528"/>
              <a:gd name="connsiteY69" fmla="*/ 1868078 h 8370217"/>
              <a:gd name="connsiteX70" fmla="*/ 4783317 w 10127528"/>
              <a:gd name="connsiteY70" fmla="*/ 2749484 h 8370217"/>
              <a:gd name="connsiteX71" fmla="*/ 3713376 w 10127528"/>
              <a:gd name="connsiteY71" fmla="*/ 2749484 h 8370217"/>
              <a:gd name="connsiteX72" fmla="*/ 3272673 w 10127528"/>
              <a:gd name="connsiteY72" fmla="*/ 3741656 h 8370217"/>
              <a:gd name="connsiteX73" fmla="*/ 3713376 w 10127528"/>
              <a:gd name="connsiteY73" fmla="*/ 2860250 h 8370217"/>
              <a:gd name="connsiteX74" fmla="*/ 4783317 w 10127528"/>
              <a:gd name="connsiteY74" fmla="*/ 2860250 h 8370217"/>
              <a:gd name="connsiteX75" fmla="*/ 5224019 w 10127528"/>
              <a:gd name="connsiteY75" fmla="*/ 3741656 h 8370217"/>
              <a:gd name="connsiteX76" fmla="*/ 4783317 w 10127528"/>
              <a:gd name="connsiteY76" fmla="*/ 4623062 h 8370217"/>
              <a:gd name="connsiteX77" fmla="*/ 3713376 w 10127528"/>
              <a:gd name="connsiteY77" fmla="*/ 4623062 h 8370217"/>
              <a:gd name="connsiteX78" fmla="*/ 3272673 w 10127528"/>
              <a:gd name="connsiteY78" fmla="*/ 5615233 h 8370217"/>
              <a:gd name="connsiteX79" fmla="*/ 3713376 w 10127528"/>
              <a:gd name="connsiteY79" fmla="*/ 4733827 h 8370217"/>
              <a:gd name="connsiteX80" fmla="*/ 4783317 w 10127528"/>
              <a:gd name="connsiteY80" fmla="*/ 4733827 h 8370217"/>
              <a:gd name="connsiteX81" fmla="*/ 5224019 w 10127528"/>
              <a:gd name="connsiteY81" fmla="*/ 5615233 h 8370217"/>
              <a:gd name="connsiteX82" fmla="*/ 4783317 w 10127528"/>
              <a:gd name="connsiteY82" fmla="*/ 6496639 h 8370217"/>
              <a:gd name="connsiteX83" fmla="*/ 3713376 w 10127528"/>
              <a:gd name="connsiteY83" fmla="*/ 6496639 h 8370217"/>
              <a:gd name="connsiteX84" fmla="*/ 3272673 w 10127528"/>
              <a:gd name="connsiteY84" fmla="*/ 7488810 h 8370217"/>
              <a:gd name="connsiteX85" fmla="*/ 3713376 w 10127528"/>
              <a:gd name="connsiteY85" fmla="*/ 6607405 h 8370217"/>
              <a:gd name="connsiteX86" fmla="*/ 4783317 w 10127528"/>
              <a:gd name="connsiteY86" fmla="*/ 6607405 h 8370217"/>
              <a:gd name="connsiteX87" fmla="*/ 5224019 w 10127528"/>
              <a:gd name="connsiteY87" fmla="*/ 7488810 h 8370217"/>
              <a:gd name="connsiteX88" fmla="*/ 4783316 w 10127528"/>
              <a:gd name="connsiteY88" fmla="*/ 8370217 h 8370217"/>
              <a:gd name="connsiteX89" fmla="*/ 3713376 w 10127528"/>
              <a:gd name="connsiteY89" fmla="*/ 8370217 h 8370217"/>
              <a:gd name="connsiteX90" fmla="*/ 1641835 w 10127528"/>
              <a:gd name="connsiteY90" fmla="*/ 4628561 h 8370217"/>
              <a:gd name="connsiteX91" fmla="*/ 2082538 w 10127528"/>
              <a:gd name="connsiteY91" fmla="*/ 3747155 h 8370217"/>
              <a:gd name="connsiteX92" fmla="*/ 3152480 w 10127528"/>
              <a:gd name="connsiteY92" fmla="*/ 3747155 h 8370217"/>
              <a:gd name="connsiteX93" fmla="*/ 3593183 w 10127528"/>
              <a:gd name="connsiteY93" fmla="*/ 4628561 h 8370217"/>
              <a:gd name="connsiteX94" fmla="*/ 3152480 w 10127528"/>
              <a:gd name="connsiteY94" fmla="*/ 5509967 h 8370217"/>
              <a:gd name="connsiteX95" fmla="*/ 2082538 w 10127528"/>
              <a:gd name="connsiteY95" fmla="*/ 5509967 h 8370217"/>
              <a:gd name="connsiteX96" fmla="*/ 1641835 w 10127528"/>
              <a:gd name="connsiteY96" fmla="*/ 6502139 h 8370217"/>
              <a:gd name="connsiteX97" fmla="*/ 2082538 w 10127528"/>
              <a:gd name="connsiteY97" fmla="*/ 5620733 h 8370217"/>
              <a:gd name="connsiteX98" fmla="*/ 3152480 w 10127528"/>
              <a:gd name="connsiteY98" fmla="*/ 5620733 h 8370217"/>
              <a:gd name="connsiteX99" fmla="*/ 3593183 w 10127528"/>
              <a:gd name="connsiteY99" fmla="*/ 6502139 h 8370217"/>
              <a:gd name="connsiteX100" fmla="*/ 3152480 w 10127528"/>
              <a:gd name="connsiteY100" fmla="*/ 7383545 h 8370217"/>
              <a:gd name="connsiteX101" fmla="*/ 2082538 w 10127528"/>
              <a:gd name="connsiteY101" fmla="*/ 7383545 h 8370217"/>
              <a:gd name="connsiteX102" fmla="*/ 1641835 w 10127528"/>
              <a:gd name="connsiteY102" fmla="*/ 881406 h 8370217"/>
              <a:gd name="connsiteX103" fmla="*/ 2082538 w 10127528"/>
              <a:gd name="connsiteY103" fmla="*/ 0 h 8370217"/>
              <a:gd name="connsiteX104" fmla="*/ 3152480 w 10127528"/>
              <a:gd name="connsiteY104" fmla="*/ 0 h 8370217"/>
              <a:gd name="connsiteX105" fmla="*/ 3593183 w 10127528"/>
              <a:gd name="connsiteY105" fmla="*/ 881406 h 8370217"/>
              <a:gd name="connsiteX106" fmla="*/ 3152480 w 10127528"/>
              <a:gd name="connsiteY106" fmla="*/ 1762812 h 8370217"/>
              <a:gd name="connsiteX107" fmla="*/ 2082538 w 10127528"/>
              <a:gd name="connsiteY107" fmla="*/ 1762812 h 8370217"/>
              <a:gd name="connsiteX108" fmla="*/ 1641835 w 10127528"/>
              <a:gd name="connsiteY108" fmla="*/ 2754984 h 8370217"/>
              <a:gd name="connsiteX109" fmla="*/ 2082538 w 10127528"/>
              <a:gd name="connsiteY109" fmla="*/ 1873578 h 8370217"/>
              <a:gd name="connsiteX110" fmla="*/ 3152480 w 10127528"/>
              <a:gd name="connsiteY110" fmla="*/ 1873578 h 8370217"/>
              <a:gd name="connsiteX111" fmla="*/ 3593183 w 10127528"/>
              <a:gd name="connsiteY111" fmla="*/ 2754984 h 8370217"/>
              <a:gd name="connsiteX112" fmla="*/ 3152480 w 10127528"/>
              <a:gd name="connsiteY112" fmla="*/ 3636390 h 8370217"/>
              <a:gd name="connsiteX113" fmla="*/ 2082538 w 10127528"/>
              <a:gd name="connsiteY113" fmla="*/ 3636390 h 8370217"/>
              <a:gd name="connsiteX114" fmla="*/ 0 w 10127528"/>
              <a:gd name="connsiteY114" fmla="*/ 5615233 h 8370217"/>
              <a:gd name="connsiteX115" fmla="*/ 440703 w 10127528"/>
              <a:gd name="connsiteY115" fmla="*/ 4733827 h 8370217"/>
              <a:gd name="connsiteX116" fmla="*/ 1510645 w 10127528"/>
              <a:gd name="connsiteY116" fmla="*/ 4733827 h 8370217"/>
              <a:gd name="connsiteX117" fmla="*/ 1951348 w 10127528"/>
              <a:gd name="connsiteY117" fmla="*/ 5615233 h 8370217"/>
              <a:gd name="connsiteX118" fmla="*/ 1510645 w 10127528"/>
              <a:gd name="connsiteY118" fmla="*/ 6496639 h 8370217"/>
              <a:gd name="connsiteX119" fmla="*/ 440703 w 10127528"/>
              <a:gd name="connsiteY119" fmla="*/ 6496639 h 8370217"/>
              <a:gd name="connsiteX120" fmla="*/ 0 w 10127528"/>
              <a:gd name="connsiteY120" fmla="*/ 1868078 h 8370217"/>
              <a:gd name="connsiteX121" fmla="*/ 440703 w 10127528"/>
              <a:gd name="connsiteY121" fmla="*/ 986672 h 8370217"/>
              <a:gd name="connsiteX122" fmla="*/ 1510645 w 10127528"/>
              <a:gd name="connsiteY122" fmla="*/ 986672 h 8370217"/>
              <a:gd name="connsiteX123" fmla="*/ 1951348 w 10127528"/>
              <a:gd name="connsiteY123" fmla="*/ 1868078 h 8370217"/>
              <a:gd name="connsiteX124" fmla="*/ 1510645 w 10127528"/>
              <a:gd name="connsiteY124" fmla="*/ 2749484 h 8370217"/>
              <a:gd name="connsiteX125" fmla="*/ 440703 w 10127528"/>
              <a:gd name="connsiteY125" fmla="*/ 2749484 h 8370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10127528" h="8370217">
                <a:moveTo>
                  <a:pt x="8176180" y="2754984"/>
                </a:moveTo>
                <a:lnTo>
                  <a:pt x="8616883" y="1873578"/>
                </a:lnTo>
                <a:lnTo>
                  <a:pt x="9686825" y="1873578"/>
                </a:lnTo>
                <a:lnTo>
                  <a:pt x="10127528" y="2754984"/>
                </a:lnTo>
                <a:lnTo>
                  <a:pt x="9686825" y="3636390"/>
                </a:lnTo>
                <a:lnTo>
                  <a:pt x="8616883" y="3636390"/>
                </a:lnTo>
                <a:close/>
                <a:moveTo>
                  <a:pt x="8176180" y="4628561"/>
                </a:moveTo>
                <a:lnTo>
                  <a:pt x="8616883" y="3747155"/>
                </a:lnTo>
                <a:lnTo>
                  <a:pt x="9686825" y="3747155"/>
                </a:lnTo>
                <a:lnTo>
                  <a:pt x="10127528" y="4628561"/>
                </a:lnTo>
                <a:lnTo>
                  <a:pt x="9686825" y="5509967"/>
                </a:lnTo>
                <a:lnTo>
                  <a:pt x="8616883" y="5509967"/>
                </a:lnTo>
                <a:close/>
                <a:moveTo>
                  <a:pt x="8176180" y="6502139"/>
                </a:moveTo>
                <a:lnTo>
                  <a:pt x="8616883" y="5620733"/>
                </a:lnTo>
                <a:lnTo>
                  <a:pt x="9686825" y="5620733"/>
                </a:lnTo>
                <a:lnTo>
                  <a:pt x="10127528" y="6502139"/>
                </a:lnTo>
                <a:lnTo>
                  <a:pt x="9686825" y="7383545"/>
                </a:lnTo>
                <a:lnTo>
                  <a:pt x="8616883" y="7383545"/>
                </a:lnTo>
                <a:close/>
                <a:moveTo>
                  <a:pt x="6534345" y="1868078"/>
                </a:moveTo>
                <a:lnTo>
                  <a:pt x="6975048" y="986672"/>
                </a:lnTo>
                <a:lnTo>
                  <a:pt x="8044990" y="986672"/>
                </a:lnTo>
                <a:lnTo>
                  <a:pt x="8485693" y="1868078"/>
                </a:lnTo>
                <a:lnTo>
                  <a:pt x="8044990" y="2749484"/>
                </a:lnTo>
                <a:lnTo>
                  <a:pt x="6975048" y="2749484"/>
                </a:lnTo>
                <a:close/>
                <a:moveTo>
                  <a:pt x="6534345" y="3741656"/>
                </a:moveTo>
                <a:lnTo>
                  <a:pt x="6975048" y="2860250"/>
                </a:lnTo>
                <a:lnTo>
                  <a:pt x="8044990" y="2860250"/>
                </a:lnTo>
                <a:lnTo>
                  <a:pt x="8485693" y="3741656"/>
                </a:lnTo>
                <a:lnTo>
                  <a:pt x="8044990" y="4623062"/>
                </a:lnTo>
                <a:lnTo>
                  <a:pt x="6975048" y="4623062"/>
                </a:lnTo>
                <a:close/>
                <a:moveTo>
                  <a:pt x="6534345" y="5615233"/>
                </a:moveTo>
                <a:lnTo>
                  <a:pt x="6975048" y="4733827"/>
                </a:lnTo>
                <a:lnTo>
                  <a:pt x="8044990" y="4733827"/>
                </a:lnTo>
                <a:lnTo>
                  <a:pt x="8485693" y="5615233"/>
                </a:lnTo>
                <a:lnTo>
                  <a:pt x="8044990" y="6496639"/>
                </a:lnTo>
                <a:lnTo>
                  <a:pt x="6975048" y="6496639"/>
                </a:lnTo>
                <a:close/>
                <a:moveTo>
                  <a:pt x="6534345" y="7488810"/>
                </a:moveTo>
                <a:lnTo>
                  <a:pt x="6975048" y="6607405"/>
                </a:lnTo>
                <a:lnTo>
                  <a:pt x="8044990" y="6607405"/>
                </a:lnTo>
                <a:lnTo>
                  <a:pt x="8485693" y="7488810"/>
                </a:lnTo>
                <a:lnTo>
                  <a:pt x="8044990" y="8370217"/>
                </a:lnTo>
                <a:lnTo>
                  <a:pt x="6975048" y="8370217"/>
                </a:lnTo>
                <a:close/>
                <a:moveTo>
                  <a:pt x="4914507" y="986672"/>
                </a:moveTo>
                <a:lnTo>
                  <a:pt x="5355209" y="105266"/>
                </a:lnTo>
                <a:lnTo>
                  <a:pt x="6425151" y="105266"/>
                </a:lnTo>
                <a:lnTo>
                  <a:pt x="6865854" y="986672"/>
                </a:lnTo>
                <a:lnTo>
                  <a:pt x="6425151" y="1868078"/>
                </a:lnTo>
                <a:lnTo>
                  <a:pt x="5355209" y="1868078"/>
                </a:lnTo>
                <a:close/>
                <a:moveTo>
                  <a:pt x="4914507" y="2860250"/>
                </a:moveTo>
                <a:lnTo>
                  <a:pt x="5355209" y="1978844"/>
                </a:lnTo>
                <a:lnTo>
                  <a:pt x="6425151" y="1978844"/>
                </a:lnTo>
                <a:lnTo>
                  <a:pt x="6865854" y="2860250"/>
                </a:lnTo>
                <a:lnTo>
                  <a:pt x="6425151" y="3741656"/>
                </a:lnTo>
                <a:lnTo>
                  <a:pt x="5355209" y="3741656"/>
                </a:lnTo>
                <a:close/>
                <a:moveTo>
                  <a:pt x="4914507" y="4733827"/>
                </a:moveTo>
                <a:lnTo>
                  <a:pt x="5355209" y="3852421"/>
                </a:lnTo>
                <a:lnTo>
                  <a:pt x="6425151" y="3852421"/>
                </a:lnTo>
                <a:lnTo>
                  <a:pt x="6865854" y="4733827"/>
                </a:lnTo>
                <a:lnTo>
                  <a:pt x="6425151" y="5615233"/>
                </a:lnTo>
                <a:lnTo>
                  <a:pt x="5355209" y="5615233"/>
                </a:lnTo>
                <a:close/>
                <a:moveTo>
                  <a:pt x="4914507" y="6607405"/>
                </a:moveTo>
                <a:lnTo>
                  <a:pt x="5355209" y="5725999"/>
                </a:lnTo>
                <a:lnTo>
                  <a:pt x="6425151" y="5725999"/>
                </a:lnTo>
                <a:lnTo>
                  <a:pt x="6865854" y="6607405"/>
                </a:lnTo>
                <a:lnTo>
                  <a:pt x="6425151" y="7488810"/>
                </a:lnTo>
                <a:lnTo>
                  <a:pt x="5355209" y="7488810"/>
                </a:lnTo>
                <a:close/>
                <a:moveTo>
                  <a:pt x="3272673" y="1868078"/>
                </a:moveTo>
                <a:lnTo>
                  <a:pt x="3713376" y="986672"/>
                </a:lnTo>
                <a:lnTo>
                  <a:pt x="4783317" y="986672"/>
                </a:lnTo>
                <a:lnTo>
                  <a:pt x="5224019" y="1868078"/>
                </a:lnTo>
                <a:lnTo>
                  <a:pt x="4783317" y="2749484"/>
                </a:lnTo>
                <a:lnTo>
                  <a:pt x="3713376" y="2749484"/>
                </a:lnTo>
                <a:close/>
                <a:moveTo>
                  <a:pt x="3272673" y="3741656"/>
                </a:moveTo>
                <a:lnTo>
                  <a:pt x="3713376" y="2860250"/>
                </a:lnTo>
                <a:lnTo>
                  <a:pt x="4783317" y="2860250"/>
                </a:lnTo>
                <a:lnTo>
                  <a:pt x="5224019" y="3741656"/>
                </a:lnTo>
                <a:lnTo>
                  <a:pt x="4783317" y="4623062"/>
                </a:lnTo>
                <a:lnTo>
                  <a:pt x="3713376" y="4623062"/>
                </a:lnTo>
                <a:close/>
                <a:moveTo>
                  <a:pt x="3272673" y="5615233"/>
                </a:moveTo>
                <a:lnTo>
                  <a:pt x="3713376" y="4733827"/>
                </a:lnTo>
                <a:lnTo>
                  <a:pt x="4783317" y="4733827"/>
                </a:lnTo>
                <a:lnTo>
                  <a:pt x="5224019" y="5615233"/>
                </a:lnTo>
                <a:lnTo>
                  <a:pt x="4783317" y="6496639"/>
                </a:lnTo>
                <a:lnTo>
                  <a:pt x="3713376" y="6496639"/>
                </a:lnTo>
                <a:close/>
                <a:moveTo>
                  <a:pt x="3272673" y="7488810"/>
                </a:moveTo>
                <a:lnTo>
                  <a:pt x="3713376" y="6607405"/>
                </a:lnTo>
                <a:lnTo>
                  <a:pt x="4783317" y="6607405"/>
                </a:lnTo>
                <a:lnTo>
                  <a:pt x="5224019" y="7488810"/>
                </a:lnTo>
                <a:lnTo>
                  <a:pt x="4783316" y="8370217"/>
                </a:lnTo>
                <a:lnTo>
                  <a:pt x="3713376" y="8370217"/>
                </a:lnTo>
                <a:close/>
                <a:moveTo>
                  <a:pt x="1641835" y="4628561"/>
                </a:moveTo>
                <a:lnTo>
                  <a:pt x="2082538" y="3747155"/>
                </a:lnTo>
                <a:lnTo>
                  <a:pt x="3152480" y="3747155"/>
                </a:lnTo>
                <a:lnTo>
                  <a:pt x="3593183" y="4628561"/>
                </a:lnTo>
                <a:lnTo>
                  <a:pt x="3152480" y="5509967"/>
                </a:lnTo>
                <a:lnTo>
                  <a:pt x="2082538" y="5509967"/>
                </a:lnTo>
                <a:close/>
                <a:moveTo>
                  <a:pt x="1641835" y="6502139"/>
                </a:moveTo>
                <a:lnTo>
                  <a:pt x="2082538" y="5620733"/>
                </a:lnTo>
                <a:lnTo>
                  <a:pt x="3152480" y="5620733"/>
                </a:lnTo>
                <a:lnTo>
                  <a:pt x="3593183" y="6502139"/>
                </a:lnTo>
                <a:lnTo>
                  <a:pt x="3152480" y="7383545"/>
                </a:lnTo>
                <a:lnTo>
                  <a:pt x="2082538" y="7383545"/>
                </a:lnTo>
                <a:close/>
                <a:moveTo>
                  <a:pt x="1641835" y="881406"/>
                </a:moveTo>
                <a:lnTo>
                  <a:pt x="2082538" y="0"/>
                </a:lnTo>
                <a:lnTo>
                  <a:pt x="3152480" y="0"/>
                </a:lnTo>
                <a:lnTo>
                  <a:pt x="3593183" y="881406"/>
                </a:lnTo>
                <a:lnTo>
                  <a:pt x="3152480" y="1762812"/>
                </a:lnTo>
                <a:lnTo>
                  <a:pt x="2082538" y="1762812"/>
                </a:lnTo>
                <a:close/>
                <a:moveTo>
                  <a:pt x="1641835" y="2754984"/>
                </a:moveTo>
                <a:lnTo>
                  <a:pt x="2082538" y="1873578"/>
                </a:lnTo>
                <a:lnTo>
                  <a:pt x="3152480" y="1873578"/>
                </a:lnTo>
                <a:lnTo>
                  <a:pt x="3593183" y="2754984"/>
                </a:lnTo>
                <a:lnTo>
                  <a:pt x="3152480" y="3636390"/>
                </a:lnTo>
                <a:lnTo>
                  <a:pt x="2082538" y="3636390"/>
                </a:lnTo>
                <a:close/>
                <a:moveTo>
                  <a:pt x="0" y="5615233"/>
                </a:moveTo>
                <a:lnTo>
                  <a:pt x="440703" y="4733827"/>
                </a:lnTo>
                <a:lnTo>
                  <a:pt x="1510645" y="4733827"/>
                </a:lnTo>
                <a:lnTo>
                  <a:pt x="1951348" y="5615233"/>
                </a:lnTo>
                <a:lnTo>
                  <a:pt x="1510645" y="6496639"/>
                </a:lnTo>
                <a:lnTo>
                  <a:pt x="440703" y="6496639"/>
                </a:lnTo>
                <a:close/>
                <a:moveTo>
                  <a:pt x="0" y="1868078"/>
                </a:moveTo>
                <a:lnTo>
                  <a:pt x="440703" y="986672"/>
                </a:lnTo>
                <a:lnTo>
                  <a:pt x="1510645" y="986672"/>
                </a:lnTo>
                <a:lnTo>
                  <a:pt x="1951348" y="1868078"/>
                </a:lnTo>
                <a:lnTo>
                  <a:pt x="1510645" y="2749484"/>
                </a:lnTo>
                <a:lnTo>
                  <a:pt x="440703" y="2749484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16000" t="9000" r="9000" b="2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60C7EF-C638-9BB2-58D5-0E8EE14E0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74320"/>
            <a:ext cx="7429500" cy="7429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AF482A-E906-1477-C496-4F50059DDFF4}"/>
              </a:ext>
            </a:extLst>
          </p:cNvPr>
          <p:cNvSpPr txBox="1"/>
          <p:nvPr/>
        </p:nvSpPr>
        <p:spPr>
          <a:xfrm>
            <a:off x="548640" y="6720840"/>
            <a:ext cx="5852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Alireza </a:t>
            </a:r>
            <a:r>
              <a:rPr lang="en-US" sz="4800" dirty="0" err="1"/>
              <a:t>Poursoleymani</a:t>
            </a:r>
            <a:endParaRPr lang="en-US" sz="4800" dirty="0"/>
          </a:p>
          <a:p>
            <a:r>
              <a:rPr lang="en-US" sz="4800" dirty="0"/>
              <a:t>Niki </a:t>
            </a:r>
            <a:r>
              <a:rPr lang="en-US" sz="4800" dirty="0" err="1"/>
              <a:t>Gaffari</a:t>
            </a:r>
            <a:endParaRPr lang="en-US" sz="4800" dirty="0"/>
          </a:p>
          <a:p>
            <a:r>
              <a:rPr lang="en-US" sz="4800" dirty="0"/>
              <a:t>Matin </a:t>
            </a:r>
            <a:r>
              <a:rPr lang="en-US" sz="4800" dirty="0" err="1"/>
              <a:t>Sojoudi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73363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45369" y="127006"/>
            <a:ext cx="17550839" cy="9872347"/>
            <a:chOff x="0" y="0"/>
            <a:chExt cx="23401119" cy="131631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01147" cy="13163169"/>
            </a:xfrm>
            <a:custGeom>
              <a:avLst/>
              <a:gdLst/>
              <a:ahLst/>
              <a:cxnLst/>
              <a:rect l="l" t="t" r="r" b="b"/>
              <a:pathLst>
                <a:path w="23401147" h="13163169">
                  <a:moveTo>
                    <a:pt x="0" y="0"/>
                  </a:moveTo>
                  <a:lnTo>
                    <a:pt x="23401147" y="0"/>
                  </a:lnTo>
                  <a:lnTo>
                    <a:pt x="23401147" y="13163169"/>
                  </a:lnTo>
                  <a:lnTo>
                    <a:pt x="0" y="13163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68560" y="910557"/>
            <a:ext cx="10692472" cy="1510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1071"/>
              </a:lnSpc>
            </a:pPr>
            <a:r>
              <a:rPr lang="ar-EG" sz="11500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مدیریت پکیج ها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62400" y="4786909"/>
            <a:ext cx="2438401" cy="621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5400" dirty="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go mod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56757" y="5798832"/>
            <a:ext cx="8013506" cy="19891"/>
            <a:chOff x="0" y="0"/>
            <a:chExt cx="10684675" cy="265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84637" cy="26543"/>
            </a:xfrm>
            <a:custGeom>
              <a:avLst/>
              <a:gdLst/>
              <a:ahLst/>
              <a:cxnLst/>
              <a:rect l="l" t="t" r="r" b="b"/>
              <a:pathLst>
                <a:path w="10684637" h="26543">
                  <a:moveTo>
                    <a:pt x="0" y="13208"/>
                  </a:moveTo>
                  <a:cubicBezTo>
                    <a:pt x="0" y="5969"/>
                    <a:pt x="5969" y="0"/>
                    <a:pt x="13208" y="0"/>
                  </a:cubicBezTo>
                  <a:lnTo>
                    <a:pt x="10671429" y="0"/>
                  </a:lnTo>
                  <a:cubicBezTo>
                    <a:pt x="10678668" y="0"/>
                    <a:pt x="10684637" y="5969"/>
                    <a:pt x="10684637" y="13208"/>
                  </a:cubicBezTo>
                  <a:cubicBezTo>
                    <a:pt x="10684637" y="20447"/>
                    <a:pt x="10678668" y="26416"/>
                    <a:pt x="10671429" y="26416"/>
                  </a:cubicBezTo>
                  <a:lnTo>
                    <a:pt x="13208" y="26416"/>
                  </a:lnTo>
                  <a:cubicBezTo>
                    <a:pt x="5969" y="26543"/>
                    <a:pt x="0" y="20574"/>
                    <a:pt x="0" y="13208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722982" y="6619756"/>
            <a:ext cx="4477919" cy="621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4319"/>
              </a:lnSpc>
            </a:pPr>
            <a:r>
              <a:rPr lang="en-US" sz="5400" dirty="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go mod vendor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486351" y="7620463"/>
            <a:ext cx="6354374" cy="19891"/>
            <a:chOff x="0" y="0"/>
            <a:chExt cx="8472498" cy="2652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472424" cy="26543"/>
            </a:xfrm>
            <a:custGeom>
              <a:avLst/>
              <a:gdLst/>
              <a:ahLst/>
              <a:cxnLst/>
              <a:rect l="l" t="t" r="r" b="b"/>
              <a:pathLst>
                <a:path w="8472424" h="26543">
                  <a:moveTo>
                    <a:pt x="0" y="13208"/>
                  </a:moveTo>
                  <a:cubicBezTo>
                    <a:pt x="0" y="5969"/>
                    <a:pt x="5969" y="0"/>
                    <a:pt x="13208" y="0"/>
                  </a:cubicBezTo>
                  <a:lnTo>
                    <a:pt x="8459216" y="0"/>
                  </a:lnTo>
                  <a:cubicBezTo>
                    <a:pt x="8466455" y="0"/>
                    <a:pt x="8472424" y="5969"/>
                    <a:pt x="8472424" y="13208"/>
                  </a:cubicBezTo>
                  <a:cubicBezTo>
                    <a:pt x="8472424" y="20447"/>
                    <a:pt x="8466455" y="26416"/>
                    <a:pt x="8459216" y="26416"/>
                  </a:cubicBezTo>
                  <a:lnTo>
                    <a:pt x="13208" y="26416"/>
                  </a:lnTo>
                  <a:cubicBezTo>
                    <a:pt x="5969" y="26543"/>
                    <a:pt x="0" y="20574"/>
                    <a:pt x="0" y="13208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3228532" y="8393318"/>
            <a:ext cx="3466818" cy="621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4319"/>
              </a:lnSpc>
            </a:pPr>
            <a:r>
              <a:rPr lang="en-US" sz="5400" dirty="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go mod tidy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59B7227-8254-4BF1-82FD-55C89AEF4A56}"/>
              </a:ext>
            </a:extLst>
          </p:cNvPr>
          <p:cNvSpPr/>
          <p:nvPr/>
        </p:nvSpPr>
        <p:spPr>
          <a:xfrm>
            <a:off x="16306800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20/28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68581" y="207327"/>
            <a:ext cx="17550839" cy="9872347"/>
            <a:chOff x="0" y="0"/>
            <a:chExt cx="23401119" cy="131631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01147" cy="13163169"/>
            </a:xfrm>
            <a:custGeom>
              <a:avLst/>
              <a:gdLst/>
              <a:ahLst/>
              <a:cxnLst/>
              <a:rect l="l" t="t" r="r" b="b"/>
              <a:pathLst>
                <a:path w="23401147" h="13163169">
                  <a:moveTo>
                    <a:pt x="0" y="0"/>
                  </a:moveTo>
                  <a:lnTo>
                    <a:pt x="23401147" y="0"/>
                  </a:lnTo>
                  <a:lnTo>
                    <a:pt x="23401147" y="13163169"/>
                  </a:lnTo>
                  <a:lnTo>
                    <a:pt x="0" y="1316316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9178537" y="4211360"/>
            <a:ext cx="1669178" cy="1662315"/>
          </a:xfrm>
          <a:custGeom>
            <a:avLst/>
            <a:gdLst/>
            <a:ahLst/>
            <a:cxnLst/>
            <a:rect l="l" t="t" r="r" b="b"/>
            <a:pathLst>
              <a:path w="1669178" h="1662315">
                <a:moveTo>
                  <a:pt x="0" y="0"/>
                </a:moveTo>
                <a:lnTo>
                  <a:pt x="1669178" y="0"/>
                </a:lnTo>
                <a:lnTo>
                  <a:pt x="1669178" y="1662315"/>
                </a:lnTo>
                <a:lnTo>
                  <a:pt x="0" y="1662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5848817"/>
            <a:ext cx="8013506" cy="19891"/>
            <a:chOff x="0" y="0"/>
            <a:chExt cx="10684675" cy="265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84637" cy="26543"/>
            </a:xfrm>
            <a:custGeom>
              <a:avLst/>
              <a:gdLst/>
              <a:ahLst/>
              <a:cxnLst/>
              <a:rect l="l" t="t" r="r" b="b"/>
              <a:pathLst>
                <a:path w="10684637" h="26543">
                  <a:moveTo>
                    <a:pt x="0" y="13208"/>
                  </a:moveTo>
                  <a:cubicBezTo>
                    <a:pt x="0" y="5969"/>
                    <a:pt x="5969" y="0"/>
                    <a:pt x="13208" y="0"/>
                  </a:cubicBezTo>
                  <a:lnTo>
                    <a:pt x="10671429" y="0"/>
                  </a:lnTo>
                  <a:cubicBezTo>
                    <a:pt x="10678668" y="0"/>
                    <a:pt x="10684637" y="5969"/>
                    <a:pt x="10684637" y="13208"/>
                  </a:cubicBezTo>
                  <a:cubicBezTo>
                    <a:pt x="10684637" y="20447"/>
                    <a:pt x="10678668" y="26416"/>
                    <a:pt x="10671429" y="26416"/>
                  </a:cubicBezTo>
                  <a:lnTo>
                    <a:pt x="13208" y="26416"/>
                  </a:lnTo>
                  <a:cubicBezTo>
                    <a:pt x="5969" y="26543"/>
                    <a:pt x="0" y="20574"/>
                    <a:pt x="0" y="13208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7519322" y="6004995"/>
            <a:ext cx="3328411" cy="1662315"/>
          </a:xfrm>
          <a:custGeom>
            <a:avLst/>
            <a:gdLst/>
            <a:ahLst/>
            <a:cxnLst/>
            <a:rect l="l" t="t" r="r" b="b"/>
            <a:pathLst>
              <a:path w="3328411" h="1662315">
                <a:moveTo>
                  <a:pt x="0" y="0"/>
                </a:moveTo>
                <a:lnTo>
                  <a:pt x="3328411" y="0"/>
                </a:lnTo>
                <a:lnTo>
                  <a:pt x="3328411" y="1662315"/>
                </a:lnTo>
                <a:lnTo>
                  <a:pt x="0" y="1662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7642453"/>
            <a:ext cx="6354374" cy="19891"/>
            <a:chOff x="0" y="0"/>
            <a:chExt cx="8472498" cy="265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72424" cy="26543"/>
            </a:xfrm>
            <a:custGeom>
              <a:avLst/>
              <a:gdLst/>
              <a:ahLst/>
              <a:cxnLst/>
              <a:rect l="l" t="t" r="r" b="b"/>
              <a:pathLst>
                <a:path w="8472424" h="26543">
                  <a:moveTo>
                    <a:pt x="0" y="13208"/>
                  </a:moveTo>
                  <a:cubicBezTo>
                    <a:pt x="0" y="5969"/>
                    <a:pt x="5969" y="0"/>
                    <a:pt x="13208" y="0"/>
                  </a:cubicBezTo>
                  <a:lnTo>
                    <a:pt x="8459216" y="0"/>
                  </a:lnTo>
                  <a:cubicBezTo>
                    <a:pt x="8466455" y="0"/>
                    <a:pt x="8472424" y="5969"/>
                    <a:pt x="8472424" y="13208"/>
                  </a:cubicBezTo>
                  <a:cubicBezTo>
                    <a:pt x="8472424" y="20447"/>
                    <a:pt x="8466455" y="26416"/>
                    <a:pt x="8459216" y="26416"/>
                  </a:cubicBezTo>
                  <a:lnTo>
                    <a:pt x="13208" y="26416"/>
                  </a:lnTo>
                  <a:cubicBezTo>
                    <a:pt x="5969" y="26543"/>
                    <a:pt x="0" y="20574"/>
                    <a:pt x="0" y="13208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5860109" y="7798631"/>
            <a:ext cx="4987543" cy="1662315"/>
          </a:xfrm>
          <a:custGeom>
            <a:avLst/>
            <a:gdLst/>
            <a:ahLst/>
            <a:cxnLst/>
            <a:rect l="l" t="t" r="r" b="b"/>
            <a:pathLst>
              <a:path w="4987543" h="1662315">
                <a:moveTo>
                  <a:pt x="0" y="0"/>
                </a:moveTo>
                <a:lnTo>
                  <a:pt x="4987543" y="0"/>
                </a:lnTo>
                <a:lnTo>
                  <a:pt x="4987543" y="1662315"/>
                </a:lnTo>
                <a:lnTo>
                  <a:pt x="0" y="16623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64001" y="151060"/>
            <a:ext cx="17694826" cy="9863173"/>
          </a:xfrm>
          <a:custGeom>
            <a:avLst/>
            <a:gdLst/>
            <a:ahLst/>
            <a:cxnLst/>
            <a:rect l="l" t="t" r="r" b="b"/>
            <a:pathLst>
              <a:path w="17694826" h="9863173">
                <a:moveTo>
                  <a:pt x="0" y="0"/>
                </a:moveTo>
                <a:lnTo>
                  <a:pt x="17694826" y="0"/>
                </a:lnTo>
                <a:lnTo>
                  <a:pt x="17694826" y="9863174"/>
                </a:lnTo>
                <a:lnTo>
                  <a:pt x="0" y="98631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457" b="-457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383018" y="1025926"/>
            <a:ext cx="12592410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3038"/>
              </a:lnSpc>
            </a:pPr>
            <a:r>
              <a:rPr lang="ar-EG" sz="10363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کامپایلر</a:t>
            </a:r>
            <a:r>
              <a:rPr lang="en-US" sz="10363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  &lt;- GO </a:t>
            </a:r>
            <a:endParaRPr lang="ar-EG" sz="10363" dirty="0">
              <a:solidFill>
                <a:srgbClr val="2E3C4E"/>
              </a:solidFill>
              <a:latin typeface="XB Titre"/>
              <a:ea typeface="XB Titre"/>
              <a:cs typeface="XB Titre"/>
              <a:sym typeface="XB Titre"/>
              <a:rt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533C2C-30C1-4D9C-A514-E495BD4D2A7C}"/>
              </a:ext>
            </a:extLst>
          </p:cNvPr>
          <p:cNvSpPr/>
          <p:nvPr/>
        </p:nvSpPr>
        <p:spPr>
          <a:xfrm>
            <a:off x="16306800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21/28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68581" y="207327"/>
            <a:ext cx="17550839" cy="9872347"/>
            <a:chOff x="0" y="0"/>
            <a:chExt cx="23401119" cy="131631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01147" cy="13163169"/>
            </a:xfrm>
            <a:custGeom>
              <a:avLst/>
              <a:gdLst/>
              <a:ahLst/>
              <a:cxnLst/>
              <a:rect l="l" t="t" r="r" b="b"/>
              <a:pathLst>
                <a:path w="23401147" h="13163169">
                  <a:moveTo>
                    <a:pt x="0" y="0"/>
                  </a:moveTo>
                  <a:lnTo>
                    <a:pt x="23401147" y="0"/>
                  </a:lnTo>
                  <a:lnTo>
                    <a:pt x="23401147" y="13163169"/>
                  </a:lnTo>
                  <a:lnTo>
                    <a:pt x="0" y="1316316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682243" y="2555674"/>
            <a:ext cx="14923516" cy="6702626"/>
          </a:xfrm>
          <a:custGeom>
            <a:avLst/>
            <a:gdLst/>
            <a:ahLst/>
            <a:cxnLst/>
            <a:rect l="l" t="t" r="r" b="b"/>
            <a:pathLst>
              <a:path w="14923516" h="6702626">
                <a:moveTo>
                  <a:pt x="0" y="0"/>
                </a:moveTo>
                <a:lnTo>
                  <a:pt x="14923515" y="0"/>
                </a:lnTo>
                <a:lnTo>
                  <a:pt x="14923515" y="6702626"/>
                </a:lnTo>
                <a:lnTo>
                  <a:pt x="0" y="6702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50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97764" y="593672"/>
            <a:ext cx="10692472" cy="145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1699"/>
              </a:lnSpc>
            </a:pPr>
            <a:r>
              <a:rPr lang="en-US" sz="9299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</a:rPr>
              <a:t>GO’s Balance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F32D73-2CB2-431A-8CD6-B4A719436E26}"/>
              </a:ext>
            </a:extLst>
          </p:cNvPr>
          <p:cNvSpPr/>
          <p:nvPr/>
        </p:nvSpPr>
        <p:spPr>
          <a:xfrm>
            <a:off x="16306800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22/28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33428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FB2905-0911-03B3-0247-021392BDC8B1}"/>
              </a:ext>
            </a:extLst>
          </p:cNvPr>
          <p:cNvSpPr/>
          <p:nvPr/>
        </p:nvSpPr>
        <p:spPr>
          <a:xfrm>
            <a:off x="4350536" y="0"/>
            <a:ext cx="13961385" cy="10287000"/>
          </a:xfrm>
          <a:custGeom>
            <a:avLst/>
            <a:gdLst>
              <a:gd name="connsiteX0" fmla="*/ 0 w 9307590"/>
              <a:gd name="connsiteY0" fmla="*/ 0 h 6858000"/>
              <a:gd name="connsiteX1" fmla="*/ 9307590 w 9307590"/>
              <a:gd name="connsiteY1" fmla="*/ 0 h 6858000"/>
              <a:gd name="connsiteX2" fmla="*/ 9307590 w 9307590"/>
              <a:gd name="connsiteY2" fmla="*/ 6858000 h 6858000"/>
              <a:gd name="connsiteX3" fmla="*/ 2307796 w 9307590"/>
              <a:gd name="connsiteY3" fmla="*/ 6858000 h 6858000"/>
              <a:gd name="connsiteX4" fmla="*/ 2318476 w 9307590"/>
              <a:gd name="connsiteY4" fmla="*/ 6848094 h 6858000"/>
              <a:gd name="connsiteX5" fmla="*/ 327713 w 9307590"/>
              <a:gd name="connsiteY5" fmla="*/ 5673969 h 6858000"/>
              <a:gd name="connsiteX6" fmla="*/ 2437867 w 9307590"/>
              <a:gd name="connsiteY6" fmla="*/ 3305908 h 6858000"/>
              <a:gd name="connsiteX7" fmla="*/ 327713 w 9307590"/>
              <a:gd name="connsiteY7" fmla="*/ 2414954 h 6858000"/>
              <a:gd name="connsiteX8" fmla="*/ 1687590 w 9307590"/>
              <a:gd name="connsiteY8" fmla="*/ 773723 h 6858000"/>
              <a:gd name="connsiteX9" fmla="*/ 116698 w 9307590"/>
              <a:gd name="connsiteY9" fmla="*/ 23446 h 6858000"/>
              <a:gd name="connsiteX10" fmla="*/ 10824 w 9307590"/>
              <a:gd name="connsiteY10" fmla="*/ 2563 h 6858000"/>
              <a:gd name="connsiteX11" fmla="*/ 0 w 930759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07590" h="6858000">
                <a:moveTo>
                  <a:pt x="0" y="0"/>
                </a:moveTo>
                <a:lnTo>
                  <a:pt x="9307590" y="0"/>
                </a:lnTo>
                <a:lnTo>
                  <a:pt x="9307590" y="6858000"/>
                </a:lnTo>
                <a:lnTo>
                  <a:pt x="2307796" y="6858000"/>
                </a:lnTo>
                <a:lnTo>
                  <a:pt x="2318476" y="6848094"/>
                </a:lnTo>
                <a:cubicBezTo>
                  <a:pt x="2597228" y="6510383"/>
                  <a:pt x="294742" y="6238142"/>
                  <a:pt x="327713" y="5673969"/>
                </a:cubicBezTo>
                <a:cubicBezTo>
                  <a:pt x="362882" y="5072185"/>
                  <a:pt x="2437867" y="3849077"/>
                  <a:pt x="2437867" y="3305908"/>
                </a:cubicBezTo>
                <a:cubicBezTo>
                  <a:pt x="2437867" y="2762739"/>
                  <a:pt x="452759" y="2836985"/>
                  <a:pt x="327713" y="2414954"/>
                </a:cubicBezTo>
                <a:cubicBezTo>
                  <a:pt x="202667" y="1992923"/>
                  <a:pt x="1722759" y="1172308"/>
                  <a:pt x="1687590" y="773723"/>
                </a:cubicBezTo>
                <a:cubicBezTo>
                  <a:pt x="1652421" y="375138"/>
                  <a:pt x="1183498" y="207107"/>
                  <a:pt x="116698" y="23446"/>
                </a:cubicBezTo>
                <a:cubicBezTo>
                  <a:pt x="83361" y="17707"/>
                  <a:pt x="48023" y="10704"/>
                  <a:pt x="10824" y="25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3FD75E-9C9B-7F08-99D0-F90387DFA7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56"/>
          <a:stretch/>
        </p:blipFill>
        <p:spPr>
          <a:xfrm rot="20537264">
            <a:off x="-5094286" y="-330777"/>
            <a:ext cx="6727206" cy="39411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0625A1-EBB9-F6AC-E1BC-F26B8B87A4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0600" y="1333500"/>
            <a:ext cx="8777121" cy="58514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93C022-3AD0-549B-38A1-9E12EC6CF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79954" y="6427318"/>
            <a:ext cx="4774403" cy="47744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131118-0732-0CE4-DE11-DE776C086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74441">
            <a:off x="-4721058" y="4043131"/>
            <a:ext cx="4899252" cy="48992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532AA9-59E8-2A48-23DC-C913CCAF74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53"/>
          <a:stretch/>
        </p:blipFill>
        <p:spPr>
          <a:xfrm rot="19193842">
            <a:off x="-1598176" y="7981042"/>
            <a:ext cx="3836996" cy="36140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1995F7-DDB5-6621-AF42-80B27CD7C1AB}"/>
              </a:ext>
            </a:extLst>
          </p:cNvPr>
          <p:cNvSpPr txBox="1"/>
          <p:nvPr/>
        </p:nvSpPr>
        <p:spPr>
          <a:xfrm>
            <a:off x="1107369" y="959395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Docker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BEDEE8-96C0-D863-8074-C30484FDDEBD}"/>
              </a:ext>
            </a:extLst>
          </p:cNvPr>
          <p:cNvSpPr txBox="1"/>
          <p:nvPr/>
        </p:nvSpPr>
        <p:spPr>
          <a:xfrm>
            <a:off x="2045446" y="3545276"/>
            <a:ext cx="3981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Kubernetes</a:t>
            </a:r>
            <a:endParaRPr lang="en-US" sz="27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75A5DC-1EF7-B930-407E-AC7DFA787D05}"/>
              </a:ext>
            </a:extLst>
          </p:cNvPr>
          <p:cNvSpPr txBox="1"/>
          <p:nvPr/>
        </p:nvSpPr>
        <p:spPr>
          <a:xfrm>
            <a:off x="950037" y="7556290"/>
            <a:ext cx="3026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Nginx</a:t>
            </a:r>
            <a:endParaRPr lang="en-US" sz="2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1A5C40-12C7-323A-1D1F-CD5A36957DE0}"/>
              </a:ext>
            </a:extLst>
          </p:cNvPr>
          <p:cNvSpPr txBox="1"/>
          <p:nvPr/>
        </p:nvSpPr>
        <p:spPr>
          <a:xfrm>
            <a:off x="2159610" y="5851074"/>
            <a:ext cx="294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Caddy</a:t>
            </a:r>
            <a:endParaRPr lang="en-US" sz="2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96DCDF-4C08-622A-B706-F4C07FC369B8}"/>
              </a:ext>
            </a:extLst>
          </p:cNvPr>
          <p:cNvSpPr txBox="1"/>
          <p:nvPr/>
        </p:nvSpPr>
        <p:spPr>
          <a:xfrm>
            <a:off x="2624514" y="9470371"/>
            <a:ext cx="4774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Terraform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A295D19-5E1C-14F7-690F-A05965493AE5}"/>
              </a:ext>
            </a:extLst>
          </p:cNvPr>
          <p:cNvSpPr/>
          <p:nvPr/>
        </p:nvSpPr>
        <p:spPr>
          <a:xfrm>
            <a:off x="-138279" y="-14368"/>
            <a:ext cx="8229600" cy="10287000"/>
          </a:xfrm>
          <a:custGeom>
            <a:avLst/>
            <a:gdLst>
              <a:gd name="connsiteX0" fmla="*/ 0 w 5486400"/>
              <a:gd name="connsiteY0" fmla="*/ 0 h 6858000"/>
              <a:gd name="connsiteX1" fmla="*/ 3048533 w 5486400"/>
              <a:gd name="connsiteY1" fmla="*/ 0 h 6858000"/>
              <a:gd name="connsiteX2" fmla="*/ 3059357 w 5486400"/>
              <a:gd name="connsiteY2" fmla="*/ 2563 h 6858000"/>
              <a:gd name="connsiteX3" fmla="*/ 3165231 w 5486400"/>
              <a:gd name="connsiteY3" fmla="*/ 23446 h 6858000"/>
              <a:gd name="connsiteX4" fmla="*/ 4736123 w 5486400"/>
              <a:gd name="connsiteY4" fmla="*/ 773723 h 6858000"/>
              <a:gd name="connsiteX5" fmla="*/ 3376246 w 5486400"/>
              <a:gd name="connsiteY5" fmla="*/ 2414954 h 6858000"/>
              <a:gd name="connsiteX6" fmla="*/ 5486400 w 5486400"/>
              <a:gd name="connsiteY6" fmla="*/ 3305908 h 6858000"/>
              <a:gd name="connsiteX7" fmla="*/ 3376246 w 5486400"/>
              <a:gd name="connsiteY7" fmla="*/ 5673969 h 6858000"/>
              <a:gd name="connsiteX8" fmla="*/ 5367009 w 5486400"/>
              <a:gd name="connsiteY8" fmla="*/ 6848094 h 6858000"/>
              <a:gd name="connsiteX9" fmla="*/ 5356329 w 5486400"/>
              <a:gd name="connsiteY9" fmla="*/ 6858000 h 6858000"/>
              <a:gd name="connsiteX10" fmla="*/ 0 w 5486400"/>
              <a:gd name="connsiteY10" fmla="*/ 6858000 h 6858000"/>
              <a:gd name="connsiteX11" fmla="*/ 0 w 54864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400" h="6858000">
                <a:moveTo>
                  <a:pt x="0" y="0"/>
                </a:moveTo>
                <a:lnTo>
                  <a:pt x="3048533" y="0"/>
                </a:lnTo>
                <a:lnTo>
                  <a:pt x="3059357" y="2563"/>
                </a:lnTo>
                <a:cubicBezTo>
                  <a:pt x="3096556" y="10704"/>
                  <a:pt x="3131894" y="17707"/>
                  <a:pt x="3165231" y="23446"/>
                </a:cubicBezTo>
                <a:cubicBezTo>
                  <a:pt x="4232031" y="207107"/>
                  <a:pt x="4700954" y="375138"/>
                  <a:pt x="4736123" y="773723"/>
                </a:cubicBezTo>
                <a:cubicBezTo>
                  <a:pt x="4771292" y="1172308"/>
                  <a:pt x="3251200" y="1992923"/>
                  <a:pt x="3376246" y="2414954"/>
                </a:cubicBezTo>
                <a:cubicBezTo>
                  <a:pt x="3501292" y="2836985"/>
                  <a:pt x="5486400" y="2762739"/>
                  <a:pt x="5486400" y="3305908"/>
                </a:cubicBezTo>
                <a:cubicBezTo>
                  <a:pt x="5486400" y="3849077"/>
                  <a:pt x="3411415" y="5072185"/>
                  <a:pt x="3376246" y="5673969"/>
                </a:cubicBezTo>
                <a:cubicBezTo>
                  <a:pt x="3343275" y="6238142"/>
                  <a:pt x="5645761" y="6510383"/>
                  <a:pt x="5367009" y="6848094"/>
                </a:cubicBezTo>
                <a:lnTo>
                  <a:pt x="535632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CADF0-74B2-A6D5-2634-E281CBEE72DE}"/>
              </a:ext>
            </a:extLst>
          </p:cNvPr>
          <p:cNvSpPr txBox="1"/>
          <p:nvPr/>
        </p:nvSpPr>
        <p:spPr>
          <a:xfrm>
            <a:off x="4281292" y="2221203"/>
            <a:ext cx="1095867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spc="-2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 World </a:t>
            </a:r>
          </a:p>
          <a:p>
            <a:r>
              <a:rPr lang="en-US" sz="16600" spc="-2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</a:p>
          <a:p>
            <a:endParaRPr lang="en-US" sz="28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ADC385-A71B-4CDC-86E3-CE1110DB80D1}"/>
              </a:ext>
            </a:extLst>
          </p:cNvPr>
          <p:cNvSpPr/>
          <p:nvPr/>
        </p:nvSpPr>
        <p:spPr>
          <a:xfrm>
            <a:off x="16306800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23/28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0878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BF7FC-F9EE-EC92-6C62-FE7B15CD5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8AC61A3-2166-EC32-17EC-CB69637F0CF2}"/>
              </a:ext>
            </a:extLst>
          </p:cNvPr>
          <p:cNvSpPr/>
          <p:nvPr/>
        </p:nvSpPr>
        <p:spPr>
          <a:xfrm>
            <a:off x="4350536" y="0"/>
            <a:ext cx="13961385" cy="10287000"/>
          </a:xfrm>
          <a:custGeom>
            <a:avLst/>
            <a:gdLst>
              <a:gd name="connsiteX0" fmla="*/ 0 w 9307590"/>
              <a:gd name="connsiteY0" fmla="*/ 0 h 6858000"/>
              <a:gd name="connsiteX1" fmla="*/ 9307590 w 9307590"/>
              <a:gd name="connsiteY1" fmla="*/ 0 h 6858000"/>
              <a:gd name="connsiteX2" fmla="*/ 9307590 w 9307590"/>
              <a:gd name="connsiteY2" fmla="*/ 6858000 h 6858000"/>
              <a:gd name="connsiteX3" fmla="*/ 2307796 w 9307590"/>
              <a:gd name="connsiteY3" fmla="*/ 6858000 h 6858000"/>
              <a:gd name="connsiteX4" fmla="*/ 2318476 w 9307590"/>
              <a:gd name="connsiteY4" fmla="*/ 6848094 h 6858000"/>
              <a:gd name="connsiteX5" fmla="*/ 327713 w 9307590"/>
              <a:gd name="connsiteY5" fmla="*/ 5673969 h 6858000"/>
              <a:gd name="connsiteX6" fmla="*/ 2437867 w 9307590"/>
              <a:gd name="connsiteY6" fmla="*/ 3305908 h 6858000"/>
              <a:gd name="connsiteX7" fmla="*/ 327713 w 9307590"/>
              <a:gd name="connsiteY7" fmla="*/ 2414954 h 6858000"/>
              <a:gd name="connsiteX8" fmla="*/ 1687590 w 9307590"/>
              <a:gd name="connsiteY8" fmla="*/ 773723 h 6858000"/>
              <a:gd name="connsiteX9" fmla="*/ 116698 w 9307590"/>
              <a:gd name="connsiteY9" fmla="*/ 23446 h 6858000"/>
              <a:gd name="connsiteX10" fmla="*/ 10824 w 9307590"/>
              <a:gd name="connsiteY10" fmla="*/ 2563 h 6858000"/>
              <a:gd name="connsiteX11" fmla="*/ 0 w 930759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07590" h="6858000">
                <a:moveTo>
                  <a:pt x="0" y="0"/>
                </a:moveTo>
                <a:lnTo>
                  <a:pt x="9307590" y="0"/>
                </a:lnTo>
                <a:lnTo>
                  <a:pt x="9307590" y="6858000"/>
                </a:lnTo>
                <a:lnTo>
                  <a:pt x="2307796" y="6858000"/>
                </a:lnTo>
                <a:lnTo>
                  <a:pt x="2318476" y="6848094"/>
                </a:lnTo>
                <a:cubicBezTo>
                  <a:pt x="2597228" y="6510383"/>
                  <a:pt x="294742" y="6238142"/>
                  <a:pt x="327713" y="5673969"/>
                </a:cubicBezTo>
                <a:cubicBezTo>
                  <a:pt x="362882" y="5072185"/>
                  <a:pt x="2437867" y="3849077"/>
                  <a:pt x="2437867" y="3305908"/>
                </a:cubicBezTo>
                <a:cubicBezTo>
                  <a:pt x="2437867" y="2762739"/>
                  <a:pt x="452759" y="2836985"/>
                  <a:pt x="327713" y="2414954"/>
                </a:cubicBezTo>
                <a:cubicBezTo>
                  <a:pt x="202667" y="1992923"/>
                  <a:pt x="1722759" y="1172308"/>
                  <a:pt x="1687590" y="773723"/>
                </a:cubicBezTo>
                <a:cubicBezTo>
                  <a:pt x="1652421" y="375138"/>
                  <a:pt x="1183498" y="207107"/>
                  <a:pt x="116698" y="23446"/>
                </a:cubicBezTo>
                <a:cubicBezTo>
                  <a:pt x="83361" y="17707"/>
                  <a:pt x="48023" y="10704"/>
                  <a:pt x="10824" y="25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08A4EBE-A2D7-51E1-06D9-43A8E6DC4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56"/>
          <a:stretch/>
        </p:blipFill>
        <p:spPr>
          <a:xfrm rot="20537264">
            <a:off x="3896395" y="-877067"/>
            <a:ext cx="6727206" cy="39411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4C1226-5181-41F7-3D6A-89DB19ACC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81" y="787210"/>
            <a:ext cx="8777121" cy="58514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3B0DBA-BBB6-125A-064A-B0782BD03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27" y="5881028"/>
            <a:ext cx="4774403" cy="47744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B054B8-5236-7D43-7573-CD47915CDB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74441">
            <a:off x="4269623" y="3496841"/>
            <a:ext cx="4899252" cy="48992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3F957E0-8BF1-32D9-8C45-75584A3350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53"/>
          <a:stretch/>
        </p:blipFill>
        <p:spPr>
          <a:xfrm rot="19193842">
            <a:off x="7392505" y="7434752"/>
            <a:ext cx="3836996" cy="361401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C39CFC0-EFEC-F80F-DD0E-41B5401A4022}"/>
              </a:ext>
            </a:extLst>
          </p:cNvPr>
          <p:cNvSpPr/>
          <p:nvPr/>
        </p:nvSpPr>
        <p:spPr>
          <a:xfrm>
            <a:off x="-1856816" y="3605"/>
            <a:ext cx="8229600" cy="10287000"/>
          </a:xfrm>
          <a:custGeom>
            <a:avLst/>
            <a:gdLst>
              <a:gd name="connsiteX0" fmla="*/ 0 w 5486400"/>
              <a:gd name="connsiteY0" fmla="*/ 0 h 6858000"/>
              <a:gd name="connsiteX1" fmla="*/ 3048533 w 5486400"/>
              <a:gd name="connsiteY1" fmla="*/ 0 h 6858000"/>
              <a:gd name="connsiteX2" fmla="*/ 3059357 w 5486400"/>
              <a:gd name="connsiteY2" fmla="*/ 2563 h 6858000"/>
              <a:gd name="connsiteX3" fmla="*/ 3165231 w 5486400"/>
              <a:gd name="connsiteY3" fmla="*/ 23446 h 6858000"/>
              <a:gd name="connsiteX4" fmla="*/ 4736123 w 5486400"/>
              <a:gd name="connsiteY4" fmla="*/ 773723 h 6858000"/>
              <a:gd name="connsiteX5" fmla="*/ 3376246 w 5486400"/>
              <a:gd name="connsiteY5" fmla="*/ 2414954 h 6858000"/>
              <a:gd name="connsiteX6" fmla="*/ 5486400 w 5486400"/>
              <a:gd name="connsiteY6" fmla="*/ 3305908 h 6858000"/>
              <a:gd name="connsiteX7" fmla="*/ 3376246 w 5486400"/>
              <a:gd name="connsiteY7" fmla="*/ 5673969 h 6858000"/>
              <a:gd name="connsiteX8" fmla="*/ 5367009 w 5486400"/>
              <a:gd name="connsiteY8" fmla="*/ 6848094 h 6858000"/>
              <a:gd name="connsiteX9" fmla="*/ 5356329 w 5486400"/>
              <a:gd name="connsiteY9" fmla="*/ 6858000 h 6858000"/>
              <a:gd name="connsiteX10" fmla="*/ 0 w 5486400"/>
              <a:gd name="connsiteY10" fmla="*/ 6858000 h 6858000"/>
              <a:gd name="connsiteX11" fmla="*/ 0 w 54864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400" h="6858000">
                <a:moveTo>
                  <a:pt x="0" y="0"/>
                </a:moveTo>
                <a:lnTo>
                  <a:pt x="3048533" y="0"/>
                </a:lnTo>
                <a:lnTo>
                  <a:pt x="3059357" y="2563"/>
                </a:lnTo>
                <a:cubicBezTo>
                  <a:pt x="3096556" y="10704"/>
                  <a:pt x="3131894" y="17707"/>
                  <a:pt x="3165231" y="23446"/>
                </a:cubicBezTo>
                <a:cubicBezTo>
                  <a:pt x="4232031" y="207107"/>
                  <a:pt x="4700954" y="375138"/>
                  <a:pt x="4736123" y="773723"/>
                </a:cubicBezTo>
                <a:cubicBezTo>
                  <a:pt x="4771292" y="1172308"/>
                  <a:pt x="3251200" y="1992923"/>
                  <a:pt x="3376246" y="2414954"/>
                </a:cubicBezTo>
                <a:cubicBezTo>
                  <a:pt x="3501292" y="2836985"/>
                  <a:pt x="5486400" y="2762739"/>
                  <a:pt x="5486400" y="3305908"/>
                </a:cubicBezTo>
                <a:cubicBezTo>
                  <a:pt x="5486400" y="3849077"/>
                  <a:pt x="3411415" y="5072185"/>
                  <a:pt x="3376246" y="5673969"/>
                </a:cubicBezTo>
                <a:cubicBezTo>
                  <a:pt x="3343275" y="6238142"/>
                  <a:pt x="5645761" y="6510383"/>
                  <a:pt x="5367009" y="6848094"/>
                </a:cubicBezTo>
                <a:lnTo>
                  <a:pt x="535632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392871-8AE6-953D-317C-2AC30645201F}"/>
              </a:ext>
            </a:extLst>
          </p:cNvPr>
          <p:cNvSpPr txBox="1"/>
          <p:nvPr/>
        </p:nvSpPr>
        <p:spPr>
          <a:xfrm>
            <a:off x="10098050" y="413105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Docker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D9DA20-4A89-6114-3A92-82302D195713}"/>
              </a:ext>
            </a:extLst>
          </p:cNvPr>
          <p:cNvSpPr txBox="1"/>
          <p:nvPr/>
        </p:nvSpPr>
        <p:spPr>
          <a:xfrm>
            <a:off x="11036127" y="2998986"/>
            <a:ext cx="3981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Kubernetes</a:t>
            </a:r>
            <a:endParaRPr lang="en-US" sz="27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A3E5F8-91F8-3CF1-6F04-9BD25346F4DE}"/>
              </a:ext>
            </a:extLst>
          </p:cNvPr>
          <p:cNvSpPr txBox="1"/>
          <p:nvPr/>
        </p:nvSpPr>
        <p:spPr>
          <a:xfrm>
            <a:off x="9940718" y="7010000"/>
            <a:ext cx="3026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Nginx</a:t>
            </a:r>
            <a:endParaRPr lang="en-US" sz="2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7A9A4D-A550-7EB3-1B52-113F8698D5B5}"/>
              </a:ext>
            </a:extLst>
          </p:cNvPr>
          <p:cNvSpPr txBox="1"/>
          <p:nvPr/>
        </p:nvSpPr>
        <p:spPr>
          <a:xfrm>
            <a:off x="11150291" y="5304784"/>
            <a:ext cx="294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Caddy</a:t>
            </a:r>
            <a:endParaRPr lang="en-US" sz="2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76DE5D-B290-D4B8-228B-D52EC6D6F586}"/>
              </a:ext>
            </a:extLst>
          </p:cNvPr>
          <p:cNvSpPr txBox="1"/>
          <p:nvPr/>
        </p:nvSpPr>
        <p:spPr>
          <a:xfrm>
            <a:off x="11615195" y="8924081"/>
            <a:ext cx="4774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Terraform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20FA0E-32ED-4657-B844-A2A506FF2C25}"/>
              </a:ext>
            </a:extLst>
          </p:cNvPr>
          <p:cNvSpPr/>
          <p:nvPr/>
        </p:nvSpPr>
        <p:spPr>
          <a:xfrm>
            <a:off x="16306800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24/28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573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48610" y="196093"/>
            <a:ext cx="17590780" cy="9894814"/>
            <a:chOff x="0" y="0"/>
            <a:chExt cx="23454373" cy="131930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54361" cy="13193140"/>
            </a:xfrm>
            <a:custGeom>
              <a:avLst/>
              <a:gdLst/>
              <a:ahLst/>
              <a:cxnLst/>
              <a:rect l="l" t="t" r="r" b="b"/>
              <a:pathLst>
                <a:path w="23454361" h="13193140">
                  <a:moveTo>
                    <a:pt x="0" y="0"/>
                  </a:moveTo>
                  <a:lnTo>
                    <a:pt x="23454361" y="0"/>
                  </a:lnTo>
                  <a:lnTo>
                    <a:pt x="23454361" y="13193140"/>
                  </a:lnTo>
                  <a:lnTo>
                    <a:pt x="0" y="131931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511374"/>
            <a:ext cx="9453414" cy="2297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8982"/>
              </a:lnSpc>
            </a:pPr>
            <a:r>
              <a:rPr lang="ar-EG" sz="714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جامعه کاربری، فلسفه طراحی</a:t>
            </a:r>
          </a:p>
          <a:p>
            <a:pPr algn="ctr" rtl="1">
              <a:lnSpc>
                <a:spcPts val="8985"/>
              </a:lnSpc>
            </a:pPr>
            <a:r>
              <a:rPr lang="ar-EG" sz="714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 و منابع یادگیری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15310" y="3742360"/>
            <a:ext cx="3645323" cy="596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rtl="1">
              <a:lnSpc>
                <a:spcPts val="4738"/>
              </a:lnSpc>
            </a:pPr>
            <a:r>
              <a:rPr lang="ar-EG" sz="3723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جامعه فعال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15310" y="4393586"/>
            <a:ext cx="3645323" cy="635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rtl="1">
              <a:lnSpc>
                <a:spcPts val="4569"/>
              </a:lnSpc>
            </a:pPr>
            <a:r>
              <a:rPr lang="ar-EG" sz="2876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پروژه‌های متن‌باز فراوان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046488" y="4569024"/>
            <a:ext cx="3336875" cy="3336875"/>
            <a:chOff x="0" y="0"/>
            <a:chExt cx="4449167" cy="4449167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4449191" cy="4449191"/>
            </a:xfrm>
            <a:custGeom>
              <a:avLst/>
              <a:gdLst/>
              <a:ahLst/>
              <a:cxnLst/>
              <a:rect l="l" t="t" r="r" b="b"/>
              <a:pathLst>
                <a:path w="4449191" h="4449191">
                  <a:moveTo>
                    <a:pt x="0" y="0"/>
                  </a:moveTo>
                  <a:lnTo>
                    <a:pt x="4449191" y="0"/>
                  </a:lnTo>
                  <a:lnTo>
                    <a:pt x="4449191" y="4449191"/>
                  </a:lnTo>
                  <a:lnTo>
                    <a:pt x="0" y="4449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6183734" y="5028679"/>
            <a:ext cx="405110" cy="506462"/>
            <a:chOff x="0" y="0"/>
            <a:chExt cx="540147" cy="675283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540131" cy="675259"/>
            </a:xfrm>
            <a:custGeom>
              <a:avLst/>
              <a:gdLst/>
              <a:ahLst/>
              <a:cxnLst/>
              <a:rect l="l" t="t" r="r" b="b"/>
              <a:pathLst>
                <a:path w="540131" h="675259">
                  <a:moveTo>
                    <a:pt x="0" y="0"/>
                  </a:moveTo>
                  <a:lnTo>
                    <a:pt x="540131" y="0"/>
                  </a:lnTo>
                  <a:lnTo>
                    <a:pt x="540131" y="675259"/>
                  </a:lnTo>
                  <a:lnTo>
                    <a:pt x="0" y="6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15" r="-717" b="-3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406151" y="4072833"/>
            <a:ext cx="3640336" cy="59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732"/>
              </a:lnSpc>
            </a:pPr>
            <a:r>
              <a:rPr lang="ar-EG" sz="3718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مستندات رسمی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6151" y="4722978"/>
            <a:ext cx="3640336" cy="634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563"/>
              </a:lnSpc>
            </a:pPr>
            <a:r>
              <a:rPr lang="ar-EG" sz="2872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عالی و جامع: </a:t>
            </a:r>
            <a:r>
              <a:rPr lang="en-US" sz="2872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go.dev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046488" y="4569024"/>
            <a:ext cx="3336875" cy="3336875"/>
            <a:chOff x="0" y="0"/>
            <a:chExt cx="4449167" cy="4449167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4449191" cy="4449191"/>
            </a:xfrm>
            <a:custGeom>
              <a:avLst/>
              <a:gdLst/>
              <a:ahLst/>
              <a:cxnLst/>
              <a:rect l="l" t="t" r="r" b="b"/>
              <a:pathLst>
                <a:path w="4449191" h="4449191">
                  <a:moveTo>
                    <a:pt x="0" y="0"/>
                  </a:moveTo>
                  <a:lnTo>
                    <a:pt x="4449191" y="0"/>
                  </a:lnTo>
                  <a:lnTo>
                    <a:pt x="4449191" y="4449191"/>
                  </a:lnTo>
                  <a:lnTo>
                    <a:pt x="0" y="4449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4556745" y="5312644"/>
            <a:ext cx="405110" cy="506462"/>
            <a:chOff x="0" y="0"/>
            <a:chExt cx="540147" cy="675283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540131" cy="675259"/>
            </a:xfrm>
            <a:custGeom>
              <a:avLst/>
              <a:gdLst/>
              <a:ahLst/>
              <a:cxnLst/>
              <a:rect l="l" t="t" r="r" b="b"/>
              <a:pathLst>
                <a:path w="540131" h="675259">
                  <a:moveTo>
                    <a:pt x="0" y="0"/>
                  </a:moveTo>
                  <a:lnTo>
                    <a:pt x="540131" y="0"/>
                  </a:lnTo>
                  <a:lnTo>
                    <a:pt x="540131" y="675259"/>
                  </a:lnTo>
                  <a:lnTo>
                    <a:pt x="0" y="6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715" r="-717" b="-3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348610" y="6927950"/>
            <a:ext cx="3697878" cy="62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805"/>
              </a:lnSpc>
            </a:pPr>
            <a:r>
              <a:rPr lang="ar-EG" sz="3776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فلسفه طراحی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48610" y="7591082"/>
            <a:ext cx="3697878" cy="66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635"/>
              </a:lnSpc>
            </a:pPr>
            <a:r>
              <a:rPr lang="ar-EG" sz="2918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سادگی، سرعت، مینیمالیسم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046488" y="4569024"/>
            <a:ext cx="3336875" cy="3336875"/>
            <a:chOff x="0" y="0"/>
            <a:chExt cx="4449167" cy="4449167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4449191" cy="4449191"/>
            </a:xfrm>
            <a:custGeom>
              <a:avLst/>
              <a:gdLst/>
              <a:ahLst/>
              <a:cxnLst/>
              <a:rect l="l" t="t" r="r" b="b"/>
              <a:pathLst>
                <a:path w="4449191" h="4449191">
                  <a:moveTo>
                    <a:pt x="0" y="0"/>
                  </a:moveTo>
                  <a:lnTo>
                    <a:pt x="4449191" y="0"/>
                  </a:lnTo>
                  <a:lnTo>
                    <a:pt x="4449191" y="4449191"/>
                  </a:lnTo>
                  <a:lnTo>
                    <a:pt x="0" y="4449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4840709" y="6939632"/>
            <a:ext cx="405110" cy="506462"/>
            <a:chOff x="0" y="0"/>
            <a:chExt cx="540147" cy="675283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540131" cy="675259"/>
            </a:xfrm>
            <a:custGeom>
              <a:avLst/>
              <a:gdLst/>
              <a:ahLst/>
              <a:cxnLst/>
              <a:rect l="l" t="t" r="r" b="b"/>
              <a:pathLst>
                <a:path w="540131" h="675259">
                  <a:moveTo>
                    <a:pt x="0" y="0"/>
                  </a:moveTo>
                  <a:lnTo>
                    <a:pt x="540131" y="0"/>
                  </a:lnTo>
                  <a:lnTo>
                    <a:pt x="540131" y="675259"/>
                  </a:lnTo>
                  <a:lnTo>
                    <a:pt x="0" y="6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715" r="-717" b="-3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7568130" y="6598519"/>
            <a:ext cx="3905281" cy="65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3987" dirty="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Go Proverbs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68130" y="7327462"/>
            <a:ext cx="3905281" cy="2488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5"/>
              </a:lnSpc>
            </a:pPr>
            <a:r>
              <a:rPr lang="en-US" sz="3082" dirty="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“Don’t communicate by sharing memory; share memory by communicating.”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4046488" y="4569024"/>
            <a:ext cx="3336875" cy="3336875"/>
            <a:chOff x="0" y="0"/>
            <a:chExt cx="4449167" cy="4449167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4449191" cy="4449191"/>
            </a:xfrm>
            <a:custGeom>
              <a:avLst/>
              <a:gdLst/>
              <a:ahLst/>
              <a:cxnLst/>
              <a:rect l="l" t="t" r="r" b="b"/>
              <a:pathLst>
                <a:path w="4449191" h="4449191">
                  <a:moveTo>
                    <a:pt x="0" y="0"/>
                  </a:moveTo>
                  <a:lnTo>
                    <a:pt x="4449191" y="0"/>
                  </a:lnTo>
                  <a:lnTo>
                    <a:pt x="4449191" y="4449191"/>
                  </a:lnTo>
                  <a:lnTo>
                    <a:pt x="0" y="4449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6467699" y="6655669"/>
            <a:ext cx="405110" cy="506462"/>
            <a:chOff x="0" y="0"/>
            <a:chExt cx="540147" cy="675283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540131" cy="675259"/>
            </a:xfrm>
            <a:custGeom>
              <a:avLst/>
              <a:gdLst/>
              <a:ahLst/>
              <a:cxnLst/>
              <a:rect l="l" t="t" r="r" b="b"/>
              <a:pathLst>
                <a:path w="540131" h="675259">
                  <a:moveTo>
                    <a:pt x="0" y="0"/>
                  </a:moveTo>
                  <a:lnTo>
                    <a:pt x="540131" y="0"/>
                  </a:lnTo>
                  <a:lnTo>
                    <a:pt x="540131" y="675259"/>
                  </a:lnTo>
                  <a:lnTo>
                    <a:pt x="0" y="675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715" r="-717" b="-3"/>
              </a:stretch>
            </a:blipFill>
          </p:spPr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034C8021-8264-474F-A7F8-5E7DBC3A4B96}"/>
              </a:ext>
            </a:extLst>
          </p:cNvPr>
          <p:cNvSpPr/>
          <p:nvPr/>
        </p:nvSpPr>
        <p:spPr>
          <a:xfrm>
            <a:off x="16306800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25/28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78888" y="156874"/>
            <a:ext cx="17730224" cy="9973251"/>
            <a:chOff x="0" y="0"/>
            <a:chExt cx="23640299" cy="132976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640287" cy="13297663"/>
            </a:xfrm>
            <a:custGeom>
              <a:avLst/>
              <a:gdLst/>
              <a:ahLst/>
              <a:cxnLst/>
              <a:rect l="l" t="t" r="r" b="b"/>
              <a:pathLst>
                <a:path w="23640287" h="13297663">
                  <a:moveTo>
                    <a:pt x="0" y="0"/>
                  </a:moveTo>
                  <a:lnTo>
                    <a:pt x="23640287" y="0"/>
                  </a:lnTo>
                  <a:lnTo>
                    <a:pt x="23640287" y="13297663"/>
                  </a:lnTo>
                  <a:lnTo>
                    <a:pt x="0" y="132976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185494" y="643811"/>
            <a:ext cx="6093470" cy="175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3404"/>
              </a:lnSpc>
            </a:pPr>
            <a:r>
              <a:rPr lang="ar-EG" sz="10651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جمع‌بندی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613097" y="3776713"/>
            <a:ext cx="2048538" cy="1284938"/>
            <a:chOff x="0" y="0"/>
            <a:chExt cx="2731384" cy="1713251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2731389" cy="1713230"/>
            </a:xfrm>
            <a:custGeom>
              <a:avLst/>
              <a:gdLst/>
              <a:ahLst/>
              <a:cxnLst/>
              <a:rect l="l" t="t" r="r" b="b"/>
              <a:pathLst>
                <a:path w="2731389" h="1713230">
                  <a:moveTo>
                    <a:pt x="0" y="0"/>
                  </a:moveTo>
                  <a:lnTo>
                    <a:pt x="2731389" y="0"/>
                  </a:lnTo>
                  <a:lnTo>
                    <a:pt x="2731389" y="1713230"/>
                  </a:lnTo>
                  <a:lnTo>
                    <a:pt x="0" y="1713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43" b="-244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389293" y="3944221"/>
            <a:ext cx="495952" cy="883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4"/>
              </a:lnSpc>
            </a:pPr>
            <a:r>
              <a:rPr lang="en-US" sz="3825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59847" y="4017836"/>
            <a:ext cx="3696048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24"/>
              </a:lnSpc>
            </a:pPr>
            <a:r>
              <a:rPr lang="ar-EG" sz="5441" dirty="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سرعت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661634" y="5093243"/>
            <a:ext cx="8111606" cy="24807"/>
            <a:chOff x="0" y="0"/>
            <a:chExt cx="10815474" cy="330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815447" cy="33020"/>
            </a:xfrm>
            <a:custGeom>
              <a:avLst/>
              <a:gdLst/>
              <a:ahLst/>
              <a:cxnLst/>
              <a:rect l="l" t="t" r="r" b="b"/>
              <a:pathLst>
                <a:path w="10815447" h="33020">
                  <a:moveTo>
                    <a:pt x="0" y="16510"/>
                  </a:moveTo>
                  <a:cubicBezTo>
                    <a:pt x="0" y="7493"/>
                    <a:pt x="7493" y="0"/>
                    <a:pt x="16510" y="0"/>
                  </a:cubicBezTo>
                  <a:lnTo>
                    <a:pt x="10798937" y="0"/>
                  </a:lnTo>
                  <a:cubicBezTo>
                    <a:pt x="10808081" y="0"/>
                    <a:pt x="10815447" y="7493"/>
                    <a:pt x="10815447" y="16510"/>
                  </a:cubicBezTo>
                  <a:cubicBezTo>
                    <a:pt x="10815447" y="25527"/>
                    <a:pt x="10807954" y="33020"/>
                    <a:pt x="10798937" y="33020"/>
                  </a:cubicBezTo>
                  <a:lnTo>
                    <a:pt x="16510" y="33020"/>
                  </a:lnTo>
                  <a:cubicBezTo>
                    <a:pt x="7493" y="33020"/>
                    <a:pt x="0" y="25654"/>
                    <a:pt x="0" y="16510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588827" y="5149641"/>
            <a:ext cx="4097075" cy="1284938"/>
            <a:chOff x="0" y="0"/>
            <a:chExt cx="5462767" cy="1713251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5462778" cy="1713230"/>
            </a:xfrm>
            <a:custGeom>
              <a:avLst/>
              <a:gdLst/>
              <a:ahLst/>
              <a:cxnLst/>
              <a:rect l="l" t="t" r="r" b="b"/>
              <a:pathLst>
                <a:path w="5462778" h="1713230">
                  <a:moveTo>
                    <a:pt x="0" y="0"/>
                  </a:moveTo>
                  <a:lnTo>
                    <a:pt x="5462778" y="0"/>
                  </a:lnTo>
                  <a:lnTo>
                    <a:pt x="5462778" y="1713230"/>
                  </a:lnTo>
                  <a:lnTo>
                    <a:pt x="0" y="1713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43" b="-244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3389293" y="5177413"/>
            <a:ext cx="495952" cy="883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4"/>
              </a:lnSpc>
            </a:pPr>
            <a:r>
              <a:rPr lang="en-US" sz="3825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38068" y="5276985"/>
            <a:ext cx="2225775" cy="1050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rtl="1">
              <a:lnSpc>
                <a:spcPts val="8097"/>
              </a:lnSpc>
            </a:pPr>
            <a:r>
              <a:rPr lang="ar-EG" sz="6362" dirty="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سادگی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685903" y="6463154"/>
            <a:ext cx="7087312" cy="24807"/>
            <a:chOff x="0" y="0"/>
            <a:chExt cx="9449750" cy="3307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449689" cy="33020"/>
            </a:xfrm>
            <a:custGeom>
              <a:avLst/>
              <a:gdLst/>
              <a:ahLst/>
              <a:cxnLst/>
              <a:rect l="l" t="t" r="r" b="b"/>
              <a:pathLst>
                <a:path w="9449689" h="33020">
                  <a:moveTo>
                    <a:pt x="0" y="16510"/>
                  </a:moveTo>
                  <a:cubicBezTo>
                    <a:pt x="0" y="7493"/>
                    <a:pt x="7493" y="0"/>
                    <a:pt x="16510" y="0"/>
                  </a:cubicBezTo>
                  <a:lnTo>
                    <a:pt x="9433179" y="0"/>
                  </a:lnTo>
                  <a:cubicBezTo>
                    <a:pt x="9442323" y="0"/>
                    <a:pt x="9449689" y="7493"/>
                    <a:pt x="9449689" y="16510"/>
                  </a:cubicBezTo>
                  <a:cubicBezTo>
                    <a:pt x="9449689" y="25527"/>
                    <a:pt x="9442197" y="33020"/>
                    <a:pt x="9433179" y="33020"/>
                  </a:cubicBezTo>
                  <a:lnTo>
                    <a:pt x="16510" y="33020"/>
                  </a:lnTo>
                  <a:cubicBezTo>
                    <a:pt x="7493" y="33020"/>
                    <a:pt x="0" y="25654"/>
                    <a:pt x="0" y="16510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564559" y="6522569"/>
            <a:ext cx="6145614" cy="1284938"/>
            <a:chOff x="0" y="0"/>
            <a:chExt cx="8194152" cy="1713251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8194167" cy="1713230"/>
            </a:xfrm>
            <a:custGeom>
              <a:avLst/>
              <a:gdLst/>
              <a:ahLst/>
              <a:cxnLst/>
              <a:rect l="l" t="t" r="r" b="b"/>
              <a:pathLst>
                <a:path w="8194167" h="1713230">
                  <a:moveTo>
                    <a:pt x="0" y="0"/>
                  </a:moveTo>
                  <a:lnTo>
                    <a:pt x="8194167" y="0"/>
                  </a:lnTo>
                  <a:lnTo>
                    <a:pt x="8194167" y="1713230"/>
                  </a:lnTo>
                  <a:lnTo>
                    <a:pt x="0" y="1713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43" b="-244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3389293" y="6550341"/>
            <a:ext cx="495952" cy="883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4"/>
              </a:lnSpc>
            </a:pPr>
            <a:r>
              <a:rPr lang="en-US" sz="3825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35350" y="6778941"/>
            <a:ext cx="3443614" cy="846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rtl="1">
              <a:lnSpc>
                <a:spcPts val="6530"/>
              </a:lnSpc>
            </a:pPr>
            <a:r>
              <a:rPr lang="ar-EG" sz="5130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مقیاس‌پذیری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1001606" y="156874"/>
            <a:ext cx="7200900" cy="10287000"/>
            <a:chOff x="0" y="0"/>
            <a:chExt cx="9601200" cy="13716000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0610BC50-3F38-4650-B71F-F23EF3AE2994}"/>
              </a:ext>
            </a:extLst>
          </p:cNvPr>
          <p:cNvSpPr/>
          <p:nvPr/>
        </p:nvSpPr>
        <p:spPr>
          <a:xfrm>
            <a:off x="16306800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26/28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78888" y="156874"/>
            <a:ext cx="17730224" cy="9973251"/>
            <a:chOff x="0" y="0"/>
            <a:chExt cx="23640299" cy="132976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640287" cy="13297663"/>
            </a:xfrm>
            <a:custGeom>
              <a:avLst/>
              <a:gdLst/>
              <a:ahLst/>
              <a:cxnLst/>
              <a:rect l="l" t="t" r="r" b="b"/>
              <a:pathLst>
                <a:path w="23640287" h="13297663">
                  <a:moveTo>
                    <a:pt x="0" y="0"/>
                  </a:moveTo>
                  <a:lnTo>
                    <a:pt x="23640287" y="0"/>
                  </a:lnTo>
                  <a:lnTo>
                    <a:pt x="23640287" y="13297663"/>
                  </a:lnTo>
                  <a:lnTo>
                    <a:pt x="0" y="132976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698615" y="474767"/>
            <a:ext cx="2890770" cy="168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3404"/>
              </a:lnSpc>
            </a:pPr>
            <a:r>
              <a:rPr lang="ar-EG" sz="10651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منابع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570630"/>
            <a:ext cx="13906500" cy="3986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23223" lvl="1" indent="-611612" algn="just">
              <a:lnSpc>
                <a:spcPts val="7931"/>
              </a:lnSpc>
              <a:buFont typeface="Arial"/>
              <a:buChar char="•"/>
            </a:pPr>
            <a:r>
              <a:rPr lang="en-US" sz="5665" b="1" dirty="0">
                <a:solidFill>
                  <a:srgbClr val="2E3C4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https://go.dev/tour</a:t>
            </a:r>
          </a:p>
          <a:p>
            <a:pPr marL="1223223" lvl="1" indent="-611612" algn="just">
              <a:lnSpc>
                <a:spcPts val="7931"/>
              </a:lnSpc>
              <a:buFont typeface="Arial"/>
              <a:buChar char="•"/>
            </a:pPr>
            <a:r>
              <a:rPr lang="en-US" sz="5665" b="1" dirty="0">
                <a:solidFill>
                  <a:srgbClr val="2E3C4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https://go.dev/doc/effective_go</a:t>
            </a:r>
          </a:p>
          <a:p>
            <a:pPr marL="1223223" lvl="1" indent="-611612" algn="just">
              <a:lnSpc>
                <a:spcPts val="7931"/>
              </a:lnSpc>
              <a:buFont typeface="Arial"/>
              <a:buChar char="•"/>
            </a:pPr>
            <a:r>
              <a:rPr lang="en-US" sz="5665" b="1" dirty="0">
                <a:solidFill>
                  <a:srgbClr val="2E3C4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https://go.dev/solutions/use-cases</a:t>
            </a:r>
          </a:p>
          <a:p>
            <a:pPr marL="1223223" lvl="1" indent="-611612" algn="just">
              <a:lnSpc>
                <a:spcPts val="7931"/>
              </a:lnSpc>
              <a:buFont typeface="Arial"/>
              <a:buChar char="•"/>
            </a:pPr>
            <a:r>
              <a:rPr lang="en-US" sz="5665" b="1" dirty="0">
                <a:solidFill>
                  <a:srgbClr val="2E3C4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https://gobyexample.com/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AE7FCB-5DD6-481F-90B1-5E85CB871F2F}"/>
              </a:ext>
            </a:extLst>
          </p:cNvPr>
          <p:cNvSpPr/>
          <p:nvPr/>
        </p:nvSpPr>
        <p:spPr>
          <a:xfrm>
            <a:off x="16306800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27/28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48403" y="119020"/>
            <a:ext cx="17730224" cy="9973251"/>
            <a:chOff x="0" y="0"/>
            <a:chExt cx="23640299" cy="132976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640287" cy="13297663"/>
            </a:xfrm>
            <a:custGeom>
              <a:avLst/>
              <a:gdLst/>
              <a:ahLst/>
              <a:cxnLst/>
              <a:rect l="l" t="t" r="r" b="b"/>
              <a:pathLst>
                <a:path w="23640287" h="13297663">
                  <a:moveTo>
                    <a:pt x="0" y="0"/>
                  </a:moveTo>
                  <a:lnTo>
                    <a:pt x="23640287" y="0"/>
                  </a:lnTo>
                  <a:lnTo>
                    <a:pt x="23640287" y="13297663"/>
                  </a:lnTo>
                  <a:lnTo>
                    <a:pt x="0" y="132976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846628" y="4262056"/>
            <a:ext cx="10533763" cy="1762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3404"/>
              </a:lnSpc>
            </a:pPr>
            <a:r>
              <a:rPr lang="ar-EG" sz="12800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سپاس از توجه شما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13370" y="120021"/>
            <a:ext cx="17861259" cy="10046958"/>
            <a:chOff x="0" y="0"/>
            <a:chExt cx="23815012" cy="133959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815039" cy="13395961"/>
            </a:xfrm>
            <a:custGeom>
              <a:avLst/>
              <a:gdLst/>
              <a:ahLst/>
              <a:cxnLst/>
              <a:rect l="l" t="t" r="r" b="b"/>
              <a:pathLst>
                <a:path w="23815039" h="13395961">
                  <a:moveTo>
                    <a:pt x="0" y="0"/>
                  </a:moveTo>
                  <a:lnTo>
                    <a:pt x="23815039" y="0"/>
                  </a:lnTo>
                  <a:lnTo>
                    <a:pt x="23815039" y="13395961"/>
                  </a:lnTo>
                  <a:lnTo>
                    <a:pt x="0" y="1339596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5378714" y="4480037"/>
            <a:ext cx="12592602" cy="1544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029"/>
              </a:lnSpc>
            </a:pPr>
            <a:r>
              <a:rPr lang="ar-EG" sz="9558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آشنایی با زبان </a:t>
            </a:r>
            <a:r>
              <a:rPr lang="en-US" sz="9558">
                <a:solidFill>
                  <a:srgbClr val="F1F7FC"/>
                </a:solidFill>
                <a:latin typeface="XB Titre"/>
                <a:ea typeface="XB Titre"/>
                <a:cs typeface="XB Titre"/>
                <a:sym typeface="XB Titre"/>
              </a:rPr>
              <a:t>Go </a:t>
            </a:r>
            <a:r>
              <a:rPr lang="en-US" sz="9558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</a:rPr>
              <a:t>(Golang)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A5EFAA-6A65-1C8F-BDD7-7012CA62655C}"/>
              </a:ext>
            </a:extLst>
          </p:cNvPr>
          <p:cNvSpPr/>
          <p:nvPr/>
        </p:nvSpPr>
        <p:spPr>
          <a:xfrm>
            <a:off x="16306800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3/28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22830" y="125342"/>
            <a:ext cx="17842340" cy="10036316"/>
            <a:chOff x="0" y="0"/>
            <a:chExt cx="23789787" cy="133817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789767" cy="13381737"/>
            </a:xfrm>
            <a:custGeom>
              <a:avLst/>
              <a:gdLst/>
              <a:ahLst/>
              <a:cxnLst/>
              <a:rect l="l" t="t" r="r" b="b"/>
              <a:pathLst>
                <a:path w="23789767" h="13381737">
                  <a:moveTo>
                    <a:pt x="0" y="0"/>
                  </a:moveTo>
                  <a:lnTo>
                    <a:pt x="23789767" y="0"/>
                  </a:lnTo>
                  <a:lnTo>
                    <a:pt x="23789767" y="13381737"/>
                  </a:lnTo>
                  <a:lnTo>
                    <a:pt x="0" y="1338173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686735" y="659349"/>
            <a:ext cx="10892509" cy="133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0438"/>
              </a:lnSpc>
            </a:pPr>
            <a:r>
              <a:rPr lang="ar-EG" sz="8294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تاریخچه و هدف طراحی </a:t>
            </a:r>
            <a:r>
              <a:rPr lang="en-US" sz="8294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</a:rPr>
              <a:t>Go</a:t>
            </a:r>
          </a:p>
        </p:txBody>
      </p:sp>
      <p:sp>
        <p:nvSpPr>
          <p:cNvPr id="9" name="Freeform 9"/>
          <p:cNvSpPr/>
          <p:nvPr/>
        </p:nvSpPr>
        <p:spPr>
          <a:xfrm>
            <a:off x="16726049" y="2604729"/>
            <a:ext cx="618839" cy="618840"/>
          </a:xfrm>
          <a:custGeom>
            <a:avLst/>
            <a:gdLst/>
            <a:ahLst/>
            <a:cxnLst/>
            <a:rect l="l" t="t" r="r" b="b"/>
            <a:pathLst>
              <a:path w="618839" h="618840">
                <a:moveTo>
                  <a:pt x="0" y="0"/>
                </a:moveTo>
                <a:lnTo>
                  <a:pt x="618839" y="0"/>
                </a:lnTo>
                <a:lnTo>
                  <a:pt x="618839" y="618840"/>
                </a:lnTo>
                <a:lnTo>
                  <a:pt x="0" y="61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821671" y="2761222"/>
            <a:ext cx="427584" cy="420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312"/>
              </a:lnSpc>
            </a:pPr>
            <a:r>
              <a:rPr lang="en-US" sz="3311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96701" y="2626309"/>
            <a:ext cx="3563391" cy="76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790"/>
              </a:lnSpc>
            </a:pPr>
            <a:r>
              <a:rPr lang="ar-EG" sz="4549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سازنده اصلی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52705" y="3225654"/>
            <a:ext cx="8107388" cy="83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710"/>
              </a:lnSpc>
            </a:pPr>
            <a:r>
              <a:rPr lang="ar-EG" sz="3595">
                <a:solidFill>
                  <a:srgbClr val="007DD4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شرکت گوگل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726049" y="4506218"/>
            <a:ext cx="618839" cy="618839"/>
          </a:xfrm>
          <a:custGeom>
            <a:avLst/>
            <a:gdLst/>
            <a:ahLst/>
            <a:cxnLst/>
            <a:rect l="l" t="t" r="r" b="b"/>
            <a:pathLst>
              <a:path w="618839" h="618839">
                <a:moveTo>
                  <a:pt x="0" y="0"/>
                </a:moveTo>
                <a:lnTo>
                  <a:pt x="618839" y="0"/>
                </a:lnTo>
                <a:lnTo>
                  <a:pt x="618839" y="618839"/>
                </a:lnTo>
                <a:lnTo>
                  <a:pt x="0" y="6188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821671" y="4662711"/>
            <a:ext cx="427584" cy="420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312"/>
              </a:lnSpc>
            </a:pPr>
            <a:r>
              <a:rPr lang="en-US" sz="3311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96701" y="4527797"/>
            <a:ext cx="3563391" cy="76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790"/>
              </a:lnSpc>
            </a:pPr>
            <a:r>
              <a:rPr lang="ar-EG" sz="4549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طراحان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05886" y="5003011"/>
            <a:ext cx="8654206" cy="811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7"/>
              </a:lnSpc>
            </a:pPr>
            <a:r>
              <a:rPr lang="en-US" sz="3624">
                <a:solidFill>
                  <a:srgbClr val="007DD4"/>
                </a:solidFill>
                <a:latin typeface="XB Titre"/>
                <a:ea typeface="XB Titre"/>
                <a:cs typeface="XB Titre"/>
                <a:sym typeface="XB Titre"/>
              </a:rPr>
              <a:t>Rob Pike, Ken Thompson, Robert Griesemer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726049" y="6290577"/>
            <a:ext cx="618839" cy="618840"/>
          </a:xfrm>
          <a:custGeom>
            <a:avLst/>
            <a:gdLst/>
            <a:ahLst/>
            <a:cxnLst/>
            <a:rect l="l" t="t" r="r" b="b"/>
            <a:pathLst>
              <a:path w="618839" h="618840">
                <a:moveTo>
                  <a:pt x="0" y="0"/>
                </a:moveTo>
                <a:lnTo>
                  <a:pt x="618839" y="0"/>
                </a:lnTo>
                <a:lnTo>
                  <a:pt x="618839" y="618840"/>
                </a:lnTo>
                <a:lnTo>
                  <a:pt x="0" y="61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821671" y="6447070"/>
            <a:ext cx="427584" cy="420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312"/>
              </a:lnSpc>
            </a:pPr>
            <a:r>
              <a:rPr lang="en-US" sz="3311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32989" y="6312157"/>
            <a:ext cx="4327103" cy="78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790"/>
              </a:lnSpc>
            </a:pPr>
            <a:r>
              <a:rPr lang="en-US" sz="4549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C++  &amp;  JAVA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05886" y="6913367"/>
            <a:ext cx="8654206" cy="830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757"/>
              </a:lnSpc>
            </a:pPr>
            <a:r>
              <a:rPr lang="ar-EG" sz="3624">
                <a:solidFill>
                  <a:srgbClr val="007DD4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مدیریت منابع بزرگ و پیچیدگی 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726049" y="8205993"/>
            <a:ext cx="618839" cy="618839"/>
          </a:xfrm>
          <a:custGeom>
            <a:avLst/>
            <a:gdLst/>
            <a:ahLst/>
            <a:cxnLst/>
            <a:rect l="l" t="t" r="r" b="b"/>
            <a:pathLst>
              <a:path w="618839" h="618839">
                <a:moveTo>
                  <a:pt x="0" y="0"/>
                </a:moveTo>
                <a:lnTo>
                  <a:pt x="618839" y="0"/>
                </a:lnTo>
                <a:lnTo>
                  <a:pt x="618839" y="618839"/>
                </a:lnTo>
                <a:lnTo>
                  <a:pt x="0" y="6188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6821671" y="8362485"/>
            <a:ext cx="427584" cy="420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312"/>
              </a:lnSpc>
            </a:pPr>
            <a:r>
              <a:rPr lang="en-US" sz="3311" b="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96701" y="8227573"/>
            <a:ext cx="3563391" cy="78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790"/>
              </a:lnSpc>
            </a:pPr>
            <a:r>
              <a:rPr lang="ar-EG" sz="4549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موانع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709E2A6-73E0-4838-8EDD-424D096FA3A0}"/>
              </a:ext>
            </a:extLst>
          </p:cNvPr>
          <p:cNvSpPr/>
          <p:nvPr/>
        </p:nvSpPr>
        <p:spPr>
          <a:xfrm>
            <a:off x="222830" y="8619505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4/28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63472" y="148203"/>
            <a:ext cx="17761056" cy="9990594"/>
            <a:chOff x="0" y="0"/>
            <a:chExt cx="23681408" cy="133207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681437" cy="13320776"/>
            </a:xfrm>
            <a:custGeom>
              <a:avLst/>
              <a:gdLst/>
              <a:ahLst/>
              <a:cxnLst/>
              <a:rect l="l" t="t" r="r" b="b"/>
              <a:pathLst>
                <a:path w="23681437" h="13320776">
                  <a:moveTo>
                    <a:pt x="0" y="0"/>
                  </a:moveTo>
                  <a:lnTo>
                    <a:pt x="23681437" y="0"/>
                  </a:lnTo>
                  <a:lnTo>
                    <a:pt x="23681437" y="13320776"/>
                  </a:lnTo>
                  <a:lnTo>
                    <a:pt x="0" y="1332077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200900" y="4076700"/>
            <a:ext cx="10517275" cy="145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1248"/>
              </a:lnSpc>
            </a:pPr>
            <a:r>
              <a:rPr lang="ar-EG" sz="8938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ویژگی‌های کلیدی زبان </a:t>
            </a:r>
            <a:r>
              <a:rPr lang="en-US" sz="8938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</a:rPr>
              <a:t>Go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6AFD94-F987-4F15-9745-4BAC5B8E0202}"/>
              </a:ext>
            </a:extLst>
          </p:cNvPr>
          <p:cNvSpPr/>
          <p:nvPr/>
        </p:nvSpPr>
        <p:spPr>
          <a:xfrm>
            <a:off x="16306800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5/28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7D3F0-D40E-FA87-5891-F6B967646B72}"/>
              </a:ext>
            </a:extLst>
          </p:cNvPr>
          <p:cNvSpPr/>
          <p:nvPr/>
        </p:nvSpPr>
        <p:spPr>
          <a:xfrm>
            <a:off x="0" y="-419100"/>
            <a:ext cx="4617720" cy="107061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EG" sz="6000" dirty="0">
                <a:solidFill>
                  <a:schemeClr val="bg1">
                    <a:lumMod val="95000"/>
                  </a:schemeClr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سرعت بالا</a:t>
            </a:r>
            <a:endParaRPr lang="en-US" sz="6000" dirty="0">
              <a:solidFill>
                <a:schemeClr val="bg1">
                  <a:lumMod val="95000"/>
                </a:schemeClr>
              </a:solidFill>
              <a:latin typeface="XB Titre"/>
              <a:ea typeface="XB Titre"/>
              <a:cs typeface="XB Titre"/>
              <a:sym typeface="XB Titre"/>
              <a:rtl/>
            </a:endParaRPr>
          </a:p>
          <a:p>
            <a:pPr algn="ctr" rtl="1"/>
            <a:endParaRPr lang="fa-IR" sz="4400" dirty="0">
              <a:solidFill>
                <a:srgbClr val="384653"/>
              </a:solidFill>
              <a:latin typeface="XB Titre"/>
              <a:ea typeface="XB Titre"/>
              <a:cs typeface="XB Titre"/>
              <a:sym typeface="XB Titre"/>
              <a:rtl/>
            </a:endParaRPr>
          </a:p>
          <a:p>
            <a:pPr algn="ctr"/>
            <a:endParaRPr lang="en-US" sz="4000" dirty="0">
              <a:solidFill>
                <a:srgbClr val="384653"/>
              </a:solidFill>
              <a:latin typeface="XB Titre"/>
              <a:ea typeface="XB Titre"/>
              <a:cs typeface="XB Titre"/>
              <a:sym typeface="XB Titre"/>
              <a:rtl/>
            </a:endParaRPr>
          </a:p>
          <a:p>
            <a:pPr algn="ctr"/>
            <a:r>
              <a:rPr lang="ar-EG" sz="4000" dirty="0">
                <a:solidFill>
                  <a:schemeClr val="bg1">
                    <a:lumMod val="95000"/>
                  </a:schemeClr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کامپایل و اجرای سریع</a:t>
            </a:r>
          </a:p>
          <a:p>
            <a:pPr algn="ctr"/>
            <a:endParaRPr lang="en-US" sz="5400" dirty="0"/>
          </a:p>
          <a:p>
            <a:pPr algn="ctr"/>
            <a:endParaRPr lang="fa-IR" sz="5400" dirty="0"/>
          </a:p>
          <a:p>
            <a:pPr algn="ctr"/>
            <a:endParaRPr lang="fa-IR" sz="5400" dirty="0"/>
          </a:p>
          <a:p>
            <a:pPr algn="ctr"/>
            <a:endParaRPr lang="fa-IR" sz="5400" dirty="0"/>
          </a:p>
          <a:p>
            <a:pPr algn="ctr"/>
            <a:r>
              <a:rPr lang="en-US" sz="8100" dirty="0">
                <a:solidFill>
                  <a:schemeClr val="bg1">
                    <a:lumMod val="95000"/>
                  </a:schemeClr>
                </a:solidFill>
              </a:rPr>
              <a:t>01</a:t>
            </a:r>
            <a:endParaRPr 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37D3F0-D40E-FA87-5891-F6B967646B72}"/>
              </a:ext>
            </a:extLst>
          </p:cNvPr>
          <p:cNvSpPr/>
          <p:nvPr/>
        </p:nvSpPr>
        <p:spPr>
          <a:xfrm>
            <a:off x="4526280" y="-571500"/>
            <a:ext cx="4617720" cy="11049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ar-EG" sz="6000" dirty="0">
                <a:solidFill>
                  <a:schemeClr val="bg1">
                    <a:lumMod val="95000"/>
                  </a:schemeClr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ساده‌نویسی</a:t>
            </a:r>
            <a:endParaRPr lang="fa-IR" sz="6000" dirty="0">
              <a:solidFill>
                <a:schemeClr val="bg1">
                  <a:lumMod val="95000"/>
                </a:schemeClr>
              </a:solidFill>
              <a:latin typeface="XB Titre"/>
              <a:ea typeface="XB Titre"/>
              <a:cs typeface="XB Titre"/>
              <a:sym typeface="XB Titre"/>
              <a:rtl/>
            </a:endParaRPr>
          </a:p>
          <a:p>
            <a:pPr algn="ctr" rtl="1"/>
            <a:endParaRPr lang="fa-IR" sz="6600" dirty="0">
              <a:solidFill>
                <a:srgbClr val="384653"/>
              </a:solidFill>
              <a:latin typeface="XB Titre"/>
              <a:ea typeface="XB Titre"/>
              <a:cs typeface="XB Titre"/>
              <a:sym typeface="XB Titre"/>
              <a:rtl/>
            </a:endParaRPr>
          </a:p>
          <a:p>
            <a:pPr algn="ctr" rtl="1"/>
            <a:r>
              <a:rPr lang="ar-EG" sz="6000" dirty="0">
                <a:solidFill>
                  <a:schemeClr val="bg1">
                    <a:lumMod val="95000"/>
                  </a:schemeClr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خوانایی بالا</a:t>
            </a:r>
            <a:endParaRPr lang="fa-IR" sz="6000" dirty="0">
              <a:solidFill>
                <a:schemeClr val="bg1">
                  <a:lumMod val="95000"/>
                </a:schemeClr>
              </a:solidFill>
              <a:latin typeface="XB Titre"/>
              <a:ea typeface="XB Titre"/>
              <a:cs typeface="XB Titre"/>
              <a:sym typeface="XB Titre"/>
              <a:rtl/>
            </a:endParaRPr>
          </a:p>
          <a:p>
            <a:pPr algn="ctr" rtl="1"/>
            <a:endParaRPr lang="fa-IR" sz="6000" dirty="0">
              <a:solidFill>
                <a:srgbClr val="384653"/>
              </a:solidFill>
              <a:latin typeface="XB Titre"/>
              <a:cs typeface="XB Titre"/>
              <a:sym typeface="XB Titre"/>
              <a:rtl/>
            </a:endParaRPr>
          </a:p>
          <a:p>
            <a:pPr algn="ctr" rtl="1"/>
            <a:endParaRPr lang="fa-IR" sz="6000" dirty="0">
              <a:solidFill>
                <a:srgbClr val="384653"/>
              </a:solidFill>
              <a:latin typeface="XB Titre"/>
              <a:cs typeface="XB Titre"/>
              <a:sym typeface="XB Titre"/>
              <a:rtl/>
            </a:endParaRPr>
          </a:p>
          <a:p>
            <a:pPr algn="ctr" rtl="1"/>
            <a:endParaRPr lang="fa-IR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rtl="1"/>
            <a:endParaRPr lang="fa-I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8100" dirty="0">
                <a:solidFill>
                  <a:schemeClr val="bg1">
                    <a:lumMod val="95000"/>
                  </a:schemeClr>
                </a:solidFill>
              </a:rPr>
              <a:t>02</a:t>
            </a:r>
            <a:endParaRPr lang="en-US" sz="1575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37D3F0-D40E-FA87-5891-F6B967646B72}"/>
              </a:ext>
            </a:extLst>
          </p:cNvPr>
          <p:cNvSpPr/>
          <p:nvPr/>
        </p:nvSpPr>
        <p:spPr>
          <a:xfrm>
            <a:off x="9052560" y="-571500"/>
            <a:ext cx="4617720" cy="11277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5535"/>
              </a:lnSpc>
            </a:pPr>
            <a:r>
              <a:rPr lang="ar-EG" sz="6000" dirty="0">
                <a:solidFill>
                  <a:schemeClr val="bg1">
                    <a:lumMod val="95000"/>
                  </a:schemeClr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مدیر</a:t>
            </a:r>
            <a:r>
              <a:rPr lang="fa-IR" sz="6000" dirty="0">
                <a:solidFill>
                  <a:schemeClr val="bg1">
                    <a:lumMod val="95000"/>
                  </a:schemeClr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یت</a:t>
            </a:r>
            <a:r>
              <a:rPr lang="ar-EG" sz="6000" dirty="0">
                <a:solidFill>
                  <a:schemeClr val="bg1">
                    <a:lumMod val="95000"/>
                  </a:schemeClr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 حافظه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XB Titre"/>
              <a:ea typeface="XB Titre"/>
              <a:cs typeface="XB Titre"/>
              <a:sym typeface="XB Titre"/>
              <a:rtl/>
            </a:endParaRPr>
          </a:p>
          <a:p>
            <a:pPr algn="ctr" rtl="1">
              <a:lnSpc>
                <a:spcPts val="5916"/>
              </a:lnSpc>
            </a:pPr>
            <a:endParaRPr lang="en-US" sz="3200" dirty="0">
              <a:solidFill>
                <a:srgbClr val="384653"/>
              </a:solidFill>
              <a:latin typeface="XB Titre"/>
              <a:ea typeface="XB Titre"/>
              <a:cs typeface="XB Titre"/>
              <a:sym typeface="XB Titre"/>
              <a:rtl/>
            </a:endParaRPr>
          </a:p>
          <a:p>
            <a:pPr algn="ctr" rtl="1">
              <a:lnSpc>
                <a:spcPts val="5916"/>
              </a:lnSpc>
            </a:pPr>
            <a:endParaRPr lang="fa-IR" sz="3200" dirty="0">
              <a:solidFill>
                <a:srgbClr val="384653"/>
              </a:solidFill>
              <a:latin typeface="XB Titre"/>
              <a:ea typeface="XB Titre"/>
              <a:cs typeface="XB Titre"/>
              <a:sym typeface="XB Titre"/>
              <a:rtl/>
            </a:endParaRPr>
          </a:p>
          <a:p>
            <a:pPr algn="ctr" rtl="1">
              <a:lnSpc>
                <a:spcPts val="5916"/>
              </a:lnSpc>
            </a:pPr>
            <a:r>
              <a:rPr lang="ar-EG" sz="6000" dirty="0">
                <a:solidFill>
                  <a:schemeClr val="bg1">
                    <a:lumMod val="95000"/>
                  </a:schemeClr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خودکار (</a:t>
            </a:r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XB Titre"/>
                <a:ea typeface="XB Titre"/>
                <a:cs typeface="XB Titre"/>
                <a:sym typeface="XB Titre"/>
              </a:rPr>
              <a:t>GC</a:t>
            </a:r>
            <a:r>
              <a:rPr lang="ar-EG" sz="6000" dirty="0">
                <a:solidFill>
                  <a:schemeClr val="bg1">
                    <a:lumMod val="95000"/>
                  </a:schemeClr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)</a:t>
            </a:r>
          </a:p>
          <a:p>
            <a:pPr algn="ctr" rtl="1"/>
            <a:endParaRPr lang="en-US" sz="8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15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sz="8100" dirty="0">
                <a:solidFill>
                  <a:schemeClr val="bg1">
                    <a:lumMod val="95000"/>
                  </a:schemeClr>
                </a:solidFill>
              </a:rPr>
              <a:t>03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37D3F0-D40E-FA87-5891-F6B967646B72}"/>
              </a:ext>
            </a:extLst>
          </p:cNvPr>
          <p:cNvSpPr/>
          <p:nvPr/>
        </p:nvSpPr>
        <p:spPr>
          <a:xfrm>
            <a:off x="13670280" y="-419100"/>
            <a:ext cx="4617720" cy="10896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XB Titre"/>
                <a:ea typeface="XB Titre"/>
                <a:cs typeface="XB Titre"/>
                <a:sym typeface="XB Titre"/>
              </a:rPr>
              <a:t>Concurrency</a:t>
            </a:r>
            <a:endParaRPr lang="en-US" sz="6000" dirty="0">
              <a:solidFill>
                <a:schemeClr val="bg1">
                  <a:lumMod val="95000"/>
                </a:schemeClr>
              </a:solidFill>
            </a:endParaRPr>
          </a:p>
          <a:p>
            <a:pPr algn="ctr" rtl="1"/>
            <a:endParaRPr lang="fa-IR" sz="6000" dirty="0">
              <a:solidFill>
                <a:schemeClr val="bg1">
                  <a:lumMod val="95000"/>
                </a:schemeClr>
              </a:solidFill>
              <a:latin typeface="XB Titre"/>
              <a:ea typeface="XB Titre"/>
              <a:cs typeface="XB Titre"/>
              <a:sym typeface="XB Titre"/>
              <a:rtl/>
            </a:endParaRPr>
          </a:p>
          <a:p>
            <a:pPr algn="ctr" rtl="1"/>
            <a:r>
              <a:rPr lang="ar-EG" sz="6000" dirty="0">
                <a:solidFill>
                  <a:schemeClr val="bg1">
                    <a:lumMod val="95000"/>
                  </a:schemeClr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پشتیبانی با </a:t>
            </a:r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XB Titre"/>
                <a:ea typeface="XB Titre"/>
                <a:cs typeface="XB Titre"/>
                <a:sym typeface="XB Titre"/>
              </a:rPr>
              <a:t>Goroutines</a:t>
            </a:r>
            <a:endParaRPr lang="en-US" sz="5400" dirty="0">
              <a:solidFill>
                <a:schemeClr val="bg1">
                  <a:lumMod val="95000"/>
                </a:schemeClr>
              </a:solidFill>
              <a:latin typeface="XB Titre"/>
              <a:ea typeface="XB Titre"/>
              <a:cs typeface="XB Titre"/>
              <a:sym typeface="XB Titre"/>
            </a:endParaRPr>
          </a:p>
          <a:p>
            <a:pPr algn="ctr"/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fa-I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9000" dirty="0">
                <a:solidFill>
                  <a:schemeClr val="bg1">
                    <a:lumMod val="95000"/>
                  </a:schemeClr>
                </a:solidFill>
              </a:rPr>
              <a:t>04</a:t>
            </a:r>
            <a:endParaRPr lang="en-US" sz="13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9C125F-29F6-496F-B2B5-F54528850B44}"/>
              </a:ext>
            </a:extLst>
          </p:cNvPr>
          <p:cNvSpPr/>
          <p:nvPr/>
        </p:nvSpPr>
        <p:spPr>
          <a:xfrm>
            <a:off x="16306800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6/28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7284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2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5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9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1" grpId="0" animBg="1"/>
          <p:bldP spid="12" grpId="0" animBg="1"/>
          <p:bldP spid="13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06013" y="115882"/>
            <a:ext cx="17875975" cy="10055236"/>
            <a:chOff x="0" y="0"/>
            <a:chExt cx="23834633" cy="134069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834598" cy="13407010"/>
            </a:xfrm>
            <a:custGeom>
              <a:avLst/>
              <a:gdLst/>
              <a:ahLst/>
              <a:cxnLst/>
              <a:rect l="l" t="t" r="r" b="b"/>
              <a:pathLst>
                <a:path w="23834598" h="13407010">
                  <a:moveTo>
                    <a:pt x="0" y="0"/>
                  </a:moveTo>
                  <a:lnTo>
                    <a:pt x="23834598" y="0"/>
                  </a:lnTo>
                  <a:lnTo>
                    <a:pt x="23834598" y="13407010"/>
                  </a:lnTo>
                  <a:lnTo>
                    <a:pt x="0" y="134070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569344" y="260752"/>
            <a:ext cx="7861175" cy="145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1205"/>
              </a:lnSpc>
            </a:pPr>
            <a:r>
              <a:rPr lang="ar-EG" sz="8904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کاربردهای زبان </a:t>
            </a:r>
            <a:r>
              <a:rPr lang="en-US" sz="8904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</a:rPr>
              <a:t>Go</a:t>
            </a:r>
          </a:p>
        </p:txBody>
      </p:sp>
      <p:sp>
        <p:nvSpPr>
          <p:cNvPr id="9" name="Freeform 9"/>
          <p:cNvSpPr/>
          <p:nvPr/>
        </p:nvSpPr>
        <p:spPr>
          <a:xfrm>
            <a:off x="943124" y="2178100"/>
            <a:ext cx="9543764" cy="1611058"/>
          </a:xfrm>
          <a:custGeom>
            <a:avLst/>
            <a:gdLst/>
            <a:ahLst/>
            <a:cxnLst/>
            <a:rect l="l" t="t" r="r" b="b"/>
            <a:pathLst>
              <a:path w="9543764" h="1611058">
                <a:moveTo>
                  <a:pt x="0" y="0"/>
                </a:moveTo>
                <a:lnTo>
                  <a:pt x="9543764" y="0"/>
                </a:lnTo>
                <a:lnTo>
                  <a:pt x="9543764" y="1611058"/>
                </a:lnTo>
                <a:lnTo>
                  <a:pt x="0" y="1611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553850" y="2405955"/>
            <a:ext cx="6648020" cy="66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154"/>
              </a:lnSpc>
            </a:pPr>
            <a:r>
              <a:rPr lang="ar-EG" sz="4048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سرویس‌های وب و </a:t>
            </a:r>
            <a:r>
              <a:rPr lang="en-US" sz="4048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API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8130" y="2952404"/>
            <a:ext cx="8973741" cy="76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438"/>
              </a:lnSpc>
            </a:pPr>
            <a:r>
              <a:rPr lang="ar-EG" sz="3424">
                <a:solidFill>
                  <a:srgbClr val="007DD4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توسعه‌ی مقیاس‌پذیر</a:t>
            </a:r>
          </a:p>
        </p:txBody>
      </p:sp>
      <p:sp>
        <p:nvSpPr>
          <p:cNvPr id="12" name="Freeform 12"/>
          <p:cNvSpPr/>
          <p:nvPr/>
        </p:nvSpPr>
        <p:spPr>
          <a:xfrm>
            <a:off x="943124" y="4050357"/>
            <a:ext cx="9543764" cy="1611058"/>
          </a:xfrm>
          <a:custGeom>
            <a:avLst/>
            <a:gdLst/>
            <a:ahLst/>
            <a:cxnLst/>
            <a:rect l="l" t="t" r="r" b="b"/>
            <a:pathLst>
              <a:path w="9543764" h="1611058">
                <a:moveTo>
                  <a:pt x="0" y="0"/>
                </a:moveTo>
                <a:lnTo>
                  <a:pt x="9543764" y="0"/>
                </a:lnTo>
                <a:lnTo>
                  <a:pt x="9543764" y="1611058"/>
                </a:lnTo>
                <a:lnTo>
                  <a:pt x="0" y="1611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638479" y="4278214"/>
            <a:ext cx="3563391" cy="66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154"/>
              </a:lnSpc>
            </a:pPr>
            <a:r>
              <a:rPr lang="ar-EG" sz="4048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شبکه و </a:t>
            </a:r>
            <a:r>
              <a:rPr lang="en-US" sz="4048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Cloud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8130" y="4796111"/>
            <a:ext cx="8973741" cy="76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438"/>
              </a:lnSpc>
            </a:pPr>
            <a:r>
              <a:rPr lang="ar-EG" sz="3424">
                <a:solidFill>
                  <a:srgbClr val="007DD4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پایه‌ی </a:t>
            </a:r>
            <a:r>
              <a:rPr lang="en-US" sz="3424">
                <a:solidFill>
                  <a:srgbClr val="007DD4"/>
                </a:solidFill>
                <a:latin typeface="XB Titre"/>
                <a:ea typeface="XB Titre"/>
                <a:cs typeface="XB Titre"/>
                <a:sym typeface="XB Titre"/>
              </a:rPr>
              <a:t>Docker، Kubernetes، Terraform</a:t>
            </a:r>
          </a:p>
        </p:txBody>
      </p:sp>
      <p:sp>
        <p:nvSpPr>
          <p:cNvPr id="15" name="Freeform 15"/>
          <p:cNvSpPr/>
          <p:nvPr/>
        </p:nvSpPr>
        <p:spPr>
          <a:xfrm>
            <a:off x="943124" y="5922615"/>
            <a:ext cx="9543764" cy="1611058"/>
          </a:xfrm>
          <a:custGeom>
            <a:avLst/>
            <a:gdLst/>
            <a:ahLst/>
            <a:cxnLst/>
            <a:rect l="l" t="t" r="r" b="b"/>
            <a:pathLst>
              <a:path w="9543764" h="1611058">
                <a:moveTo>
                  <a:pt x="0" y="0"/>
                </a:moveTo>
                <a:lnTo>
                  <a:pt x="9543764" y="0"/>
                </a:lnTo>
                <a:lnTo>
                  <a:pt x="9543764" y="1611058"/>
                </a:lnTo>
                <a:lnTo>
                  <a:pt x="0" y="1611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900529" y="6150471"/>
            <a:ext cx="4301341" cy="66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154"/>
              </a:lnSpc>
            </a:pPr>
            <a:r>
              <a:rPr lang="ar-EG" sz="4048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سیستم‌های توزیع‌شده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8130" y="6665514"/>
            <a:ext cx="8973741" cy="76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438"/>
              </a:lnSpc>
            </a:pPr>
            <a:r>
              <a:rPr lang="ar-EG" sz="3424">
                <a:solidFill>
                  <a:srgbClr val="007DD4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میکروسرویس‌ها</a:t>
            </a:r>
          </a:p>
        </p:txBody>
      </p:sp>
      <p:sp>
        <p:nvSpPr>
          <p:cNvPr id="18" name="Freeform 18"/>
          <p:cNvSpPr/>
          <p:nvPr/>
        </p:nvSpPr>
        <p:spPr>
          <a:xfrm>
            <a:off x="943124" y="7794872"/>
            <a:ext cx="9543764" cy="1611058"/>
          </a:xfrm>
          <a:custGeom>
            <a:avLst/>
            <a:gdLst/>
            <a:ahLst/>
            <a:cxnLst/>
            <a:rect l="l" t="t" r="r" b="b"/>
            <a:pathLst>
              <a:path w="9543764" h="1611058">
                <a:moveTo>
                  <a:pt x="0" y="0"/>
                </a:moveTo>
                <a:lnTo>
                  <a:pt x="9543764" y="0"/>
                </a:lnTo>
                <a:lnTo>
                  <a:pt x="9543764" y="1611058"/>
                </a:lnTo>
                <a:lnTo>
                  <a:pt x="0" y="1611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018601" y="8022729"/>
            <a:ext cx="4183269" cy="66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154"/>
              </a:lnSpc>
            </a:pPr>
            <a:r>
              <a:rPr lang="ar-EG" sz="4048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ابزارهای خط فرمان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20174" y="8566347"/>
            <a:ext cx="1697560" cy="76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8"/>
              </a:lnSpc>
            </a:pPr>
            <a:r>
              <a:rPr lang="en-US" sz="3424">
                <a:solidFill>
                  <a:srgbClr val="007DD4"/>
                </a:solidFill>
                <a:latin typeface="XB Titre"/>
                <a:ea typeface="XB Titre"/>
                <a:cs typeface="XB Titre"/>
                <a:sym typeface="XB Titre"/>
              </a:rPr>
              <a:t>CLI tools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F10689-F2DC-46A5-B415-C8E5936F61AF}"/>
              </a:ext>
            </a:extLst>
          </p:cNvPr>
          <p:cNvSpPr/>
          <p:nvPr/>
        </p:nvSpPr>
        <p:spPr>
          <a:xfrm>
            <a:off x="16306800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7/28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06216" y="172247"/>
            <a:ext cx="17675568" cy="9942507"/>
            <a:chOff x="0" y="0"/>
            <a:chExt cx="23567424" cy="132566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67389" cy="13256640"/>
            </a:xfrm>
            <a:custGeom>
              <a:avLst/>
              <a:gdLst/>
              <a:ahLst/>
              <a:cxnLst/>
              <a:rect l="l" t="t" r="r" b="b"/>
              <a:pathLst>
                <a:path w="23567389" h="13256640">
                  <a:moveTo>
                    <a:pt x="0" y="0"/>
                  </a:moveTo>
                  <a:lnTo>
                    <a:pt x="23567389" y="0"/>
                  </a:lnTo>
                  <a:lnTo>
                    <a:pt x="23567389" y="13256640"/>
                  </a:lnTo>
                  <a:lnTo>
                    <a:pt x="0" y="132566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3554462"/>
            <a:chOff x="0" y="0"/>
            <a:chExt cx="24384000" cy="473928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739259"/>
            </a:xfrm>
            <a:custGeom>
              <a:avLst/>
              <a:gdLst/>
              <a:ahLst/>
              <a:cxnLst/>
              <a:rect l="l" t="t" r="r" b="b"/>
              <a:pathLst>
                <a:path w="24384000" h="4739259">
                  <a:moveTo>
                    <a:pt x="0" y="0"/>
                  </a:moveTo>
                  <a:lnTo>
                    <a:pt x="24384000" y="0"/>
                  </a:lnTo>
                  <a:lnTo>
                    <a:pt x="24384000" y="4739259"/>
                  </a:lnTo>
                  <a:lnTo>
                    <a:pt x="0" y="4739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" r="-2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295422" y="4042369"/>
            <a:ext cx="9697306" cy="1401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0867"/>
              </a:lnSpc>
            </a:pPr>
            <a:r>
              <a:rPr lang="ar-EG" sz="8636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بازار کار و درآمد زبان </a:t>
            </a:r>
            <a:r>
              <a:rPr lang="en-US" sz="8636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</a:rPr>
              <a:t>Go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26773" y="6984575"/>
            <a:ext cx="5331464" cy="905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007"/>
              </a:lnSpc>
            </a:pPr>
            <a:r>
              <a:rPr lang="en-US" sz="8007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130K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63452" y="7906474"/>
            <a:ext cx="3658257" cy="591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638"/>
              </a:lnSpc>
            </a:pPr>
            <a:r>
              <a:rPr lang="ar-EG" sz="3644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میانگین درآمد آمریکا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26773" y="8358866"/>
            <a:ext cx="5331464" cy="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769"/>
              </a:lnSpc>
            </a:pPr>
            <a:r>
              <a:rPr lang="ar-EG" sz="3001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دلار در سال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8192" y="6984575"/>
            <a:ext cx="5331617" cy="905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007"/>
              </a:lnSpc>
            </a:pPr>
            <a:r>
              <a:rPr lang="en-US" sz="8007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40M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14871" y="7906474"/>
            <a:ext cx="3658257" cy="591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638"/>
              </a:lnSpc>
            </a:pPr>
            <a:r>
              <a:rPr lang="ar-EG" sz="3644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درآمد ایران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8192" y="8358866"/>
            <a:ext cx="5331617" cy="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769"/>
              </a:lnSpc>
            </a:pPr>
            <a:r>
              <a:rPr lang="ar-EG" sz="3001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تومان در ماه (پروژه‌ای)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9763" y="6984575"/>
            <a:ext cx="5331464" cy="905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007"/>
              </a:lnSpc>
            </a:pPr>
            <a:r>
              <a:rPr lang="en-US" sz="8007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</a:rPr>
              <a:t>100%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6442" y="7906474"/>
            <a:ext cx="3658257" cy="591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638"/>
              </a:lnSpc>
            </a:pPr>
            <a:r>
              <a:rPr lang="ar-EG" sz="3644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فرصت‌های ریموت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9763" y="8358866"/>
            <a:ext cx="5331464" cy="65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769"/>
              </a:lnSpc>
            </a:pPr>
            <a:r>
              <a:rPr lang="ar-EG" sz="3001">
                <a:solidFill>
                  <a:srgbClr val="384653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بسیار زیاد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5691BD-22F6-4BAA-BAA0-31776D566F3E}"/>
              </a:ext>
            </a:extLst>
          </p:cNvPr>
          <p:cNvSpPr/>
          <p:nvPr/>
        </p:nvSpPr>
        <p:spPr>
          <a:xfrm>
            <a:off x="16306800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8/28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48372" y="179932"/>
            <a:ext cx="17648239" cy="9927135"/>
            <a:chOff x="0" y="0"/>
            <a:chExt cx="23530985" cy="132361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0940" cy="13236194"/>
            </a:xfrm>
            <a:custGeom>
              <a:avLst/>
              <a:gdLst/>
              <a:ahLst/>
              <a:cxnLst/>
              <a:rect l="l" t="t" r="r" b="b"/>
              <a:pathLst>
                <a:path w="23530940" h="13236194">
                  <a:moveTo>
                    <a:pt x="0" y="0"/>
                  </a:moveTo>
                  <a:lnTo>
                    <a:pt x="23530940" y="0"/>
                  </a:lnTo>
                  <a:lnTo>
                    <a:pt x="23530940" y="13236194"/>
                  </a:lnTo>
                  <a:lnTo>
                    <a:pt x="0" y="132361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087751" y="425558"/>
            <a:ext cx="7084741" cy="151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1747"/>
              </a:lnSpc>
            </a:pPr>
            <a:r>
              <a:rPr lang="ar-EG" sz="9334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سینتکس زبان </a:t>
            </a:r>
            <a:r>
              <a:rPr lang="en-US" sz="9334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</a:rPr>
              <a:t>Go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8417" y="3338629"/>
            <a:ext cx="1635151" cy="83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6422"/>
              </a:lnSpc>
            </a:pPr>
            <a:r>
              <a:rPr lang="ar-EG" sz="5046" dirty="0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ساختار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5777" y="4188239"/>
            <a:ext cx="2591442" cy="967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6778"/>
              </a:lnSpc>
            </a:pPr>
            <a:r>
              <a:rPr lang="ar-EG" sz="4267" dirty="0">
                <a:solidFill>
                  <a:srgbClr val="007DD4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ساده و خوانا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03836" y="8277917"/>
            <a:ext cx="3179929" cy="83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6422"/>
              </a:lnSpc>
            </a:pPr>
            <a:r>
              <a:rPr lang="ar-EG" sz="5046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تعریف متغیر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99174" y="8921266"/>
            <a:ext cx="4687926" cy="967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78"/>
              </a:lnSpc>
            </a:pPr>
            <a:r>
              <a:rPr lang="en-US" sz="4267">
                <a:solidFill>
                  <a:srgbClr val="007DD4"/>
                </a:solidFill>
                <a:latin typeface="XB Titre"/>
                <a:ea typeface="XB Titre"/>
                <a:cs typeface="XB Titre"/>
                <a:sym typeface="XB Titre"/>
              </a:rPr>
              <a:t>var x int = 5 </a:t>
            </a:r>
            <a:r>
              <a:rPr lang="ar-EG" sz="4267">
                <a:solidFill>
                  <a:srgbClr val="007DD4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یا</a:t>
            </a:r>
            <a:r>
              <a:rPr lang="en-US" sz="4267">
                <a:solidFill>
                  <a:srgbClr val="007DD4"/>
                </a:solidFill>
                <a:latin typeface="XB Titre"/>
                <a:ea typeface="XB Titre"/>
                <a:cs typeface="XB Titre"/>
                <a:sym typeface="XB Titre"/>
              </a:rPr>
              <a:t> x := 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58151" y="5433227"/>
            <a:ext cx="1953308" cy="818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6385"/>
              </a:lnSpc>
            </a:pPr>
            <a:r>
              <a:rPr lang="ar-EG" sz="5018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توابع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61490" y="6175945"/>
            <a:ext cx="6649969" cy="1661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2"/>
              </a:lnSpc>
            </a:pPr>
            <a:r>
              <a:rPr lang="en-US" sz="3917">
                <a:solidFill>
                  <a:srgbClr val="007DD4"/>
                </a:solidFill>
                <a:latin typeface="XB Titre"/>
                <a:ea typeface="XB Titre"/>
                <a:cs typeface="XB Titre"/>
                <a:sym typeface="XB Titre"/>
              </a:rPr>
              <a:t>func sayHello(name string) string { return "Hello " + name }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82168" y="3338629"/>
            <a:ext cx="3129291" cy="83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6422"/>
              </a:lnSpc>
            </a:pPr>
            <a:r>
              <a:rPr lang="ar-EG" sz="5046">
                <a:solidFill>
                  <a:srgbClr val="2E3C4E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ساختار کنترل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27126" y="4065274"/>
            <a:ext cx="5552265" cy="81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78"/>
              </a:lnSpc>
            </a:pPr>
            <a:r>
              <a:rPr lang="en-US" sz="4267" dirty="0">
                <a:solidFill>
                  <a:srgbClr val="007DD4"/>
                </a:solidFill>
                <a:latin typeface="XB Titre"/>
                <a:ea typeface="XB Titre"/>
                <a:cs typeface="XB Titre"/>
                <a:sym typeface="XB Titre"/>
              </a:rPr>
              <a:t>if, for, switch</a:t>
            </a:r>
            <a:r>
              <a:rPr lang="fa-IR" sz="4267" dirty="0">
                <a:solidFill>
                  <a:srgbClr val="007DD4"/>
                </a:solidFill>
                <a:latin typeface="XB Titre"/>
                <a:ea typeface="XB Titre"/>
                <a:cs typeface="XB Titre"/>
                <a:sym typeface="XB Titre"/>
              </a:rPr>
              <a:t>،</a:t>
            </a:r>
            <a:r>
              <a:rPr lang="en-US" sz="4267" dirty="0">
                <a:solidFill>
                  <a:srgbClr val="007DD4"/>
                </a:solidFill>
                <a:latin typeface="XB Titre"/>
                <a:ea typeface="XB Titre"/>
                <a:cs typeface="XB Titre"/>
                <a:sym typeface="XB Titre"/>
              </a:rPr>
              <a:t> </a:t>
            </a:r>
            <a:r>
              <a:rPr lang="ar-EG" sz="4267" dirty="0">
                <a:solidFill>
                  <a:srgbClr val="007DD4"/>
                </a:solidFill>
                <a:latin typeface="XB Titre"/>
                <a:ea typeface="XB Titre"/>
                <a:cs typeface="XB Titre"/>
                <a:sym typeface="XB Titre"/>
                <a:rtl/>
              </a:rPr>
              <a:t>بدون پرانتز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7C7732-557E-4B0C-9662-4520BC3EA80B}"/>
              </a:ext>
            </a:extLst>
          </p:cNvPr>
          <p:cNvSpPr/>
          <p:nvPr/>
        </p:nvSpPr>
        <p:spPr>
          <a:xfrm>
            <a:off x="16306800" y="8622172"/>
            <a:ext cx="1664516" cy="154480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3200" dirty="0">
                <a:cs typeface="Titr" panose="00000700000000000000" pitchFamily="2" charset="-78"/>
              </a:rPr>
              <a:t>9/28</a:t>
            </a:r>
            <a:endParaRPr lang="fa-IR" sz="3200" dirty="0">
              <a:cs typeface="Titr" panose="00000700000000000000" pitchFamily="2" charset="-7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517</Words>
  <Application>Microsoft Office PowerPoint</Application>
  <PresentationFormat>Custom</PresentationFormat>
  <Paragraphs>338</Paragraphs>
  <Slides>28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XB Titre</vt:lpstr>
      <vt:lpstr>Canva Sans Bold</vt:lpstr>
      <vt:lpstr>Barlow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first_version_go</dc:title>
  <dc:creator>niki</dc:creator>
  <cp:lastModifiedBy>taow qurdu</cp:lastModifiedBy>
  <cp:revision>14</cp:revision>
  <dcterms:created xsi:type="dcterms:W3CDTF">2006-08-16T00:00:00Z</dcterms:created>
  <dcterms:modified xsi:type="dcterms:W3CDTF">2025-05-31T06:41:29Z</dcterms:modified>
  <dc:identifier>DAGo8I5OtfQ</dc:identifier>
</cp:coreProperties>
</file>